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19.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20.xml" ContentType="application/vnd.openxmlformats-officedocument.presentationml.notesSlide+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13" r:id="rId2"/>
  </p:sldMasterIdLst>
  <p:notesMasterIdLst>
    <p:notesMasterId r:id="rId44"/>
  </p:notesMasterIdLst>
  <p:sldIdLst>
    <p:sldId id="4626" r:id="rId3"/>
    <p:sldId id="455" r:id="rId4"/>
    <p:sldId id="456" r:id="rId5"/>
    <p:sldId id="457" r:id="rId6"/>
    <p:sldId id="4631" r:id="rId7"/>
    <p:sldId id="458" r:id="rId8"/>
    <p:sldId id="4646" r:id="rId9"/>
    <p:sldId id="4647" r:id="rId10"/>
    <p:sldId id="459" r:id="rId11"/>
    <p:sldId id="461" r:id="rId12"/>
    <p:sldId id="4632" r:id="rId13"/>
    <p:sldId id="464" r:id="rId14"/>
    <p:sldId id="465" r:id="rId15"/>
    <p:sldId id="468" r:id="rId16"/>
    <p:sldId id="469" r:id="rId17"/>
    <p:sldId id="472" r:id="rId18"/>
    <p:sldId id="473" r:id="rId19"/>
    <p:sldId id="474" r:id="rId20"/>
    <p:sldId id="358" r:id="rId21"/>
    <p:sldId id="475" r:id="rId22"/>
    <p:sldId id="490" r:id="rId23"/>
    <p:sldId id="452" r:id="rId24"/>
    <p:sldId id="4644" r:id="rId25"/>
    <p:sldId id="453" r:id="rId26"/>
    <p:sldId id="454" r:id="rId27"/>
    <p:sldId id="491" r:id="rId28"/>
    <p:sldId id="492" r:id="rId29"/>
    <p:sldId id="493" r:id="rId30"/>
    <p:sldId id="4642" r:id="rId31"/>
    <p:sldId id="494" r:id="rId32"/>
    <p:sldId id="495" r:id="rId33"/>
    <p:sldId id="4645" r:id="rId34"/>
    <p:sldId id="4625" r:id="rId35"/>
    <p:sldId id="4633" r:id="rId36"/>
    <p:sldId id="4634" r:id="rId37"/>
    <p:sldId id="4635" r:id="rId38"/>
    <p:sldId id="4638" r:id="rId39"/>
    <p:sldId id="4640" r:id="rId40"/>
    <p:sldId id="4637" r:id="rId41"/>
    <p:sldId id="480" r:id="rId42"/>
    <p:sldId id="464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D8701E-7CC1-8C2E-EEAF-BC9012273C83}" name="Siddhartha Baxi" initials="SB" userId="S::siddhartha.baxi@genesiscare.com::5891a5d5-b317-4f13-a3a0-b1d14e71cf46" providerId="AD"/>
  <p188:author id="{509FCE55-9D71-88C3-432D-BD3102D86738}" name="sam@avionmedical.com.au" initials="sa" userId="S::urn:spo:guest#sam@avionmedical.com.au::"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m Vohra" initials="SV" lastIdx="19" clrIdx="0">
    <p:extLst>
      <p:ext uri="{19B8F6BF-5375-455C-9EA6-DF929625EA0E}">
        <p15:presenceInfo xmlns:p15="http://schemas.microsoft.com/office/powerpoint/2012/main" userId="08f4e748aa5cc90d" providerId="Windows Live"/>
      </p:ext>
    </p:extLst>
  </p:cmAuthor>
  <p:cmAuthor id="2" name="Jeremy neagle" initials="Jn" lastIdx="1" clrIdx="1">
    <p:extLst>
      <p:ext uri="{19B8F6BF-5375-455C-9EA6-DF929625EA0E}">
        <p15:presenceInfo xmlns:p15="http://schemas.microsoft.com/office/powerpoint/2012/main" userId="2a3876e6f06e816b" providerId="Windows Live"/>
      </p:ext>
    </p:extLst>
  </p:cmAuthor>
  <p:cmAuthor id="3" name="Nathan Bell" initials="NB" lastIdx="1" clrIdx="2">
    <p:extLst>
      <p:ext uri="{19B8F6BF-5375-455C-9EA6-DF929625EA0E}">
        <p15:presenceInfo xmlns:p15="http://schemas.microsoft.com/office/powerpoint/2012/main" userId="330b013e611391f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6CB"/>
    <a:srgbClr val="D2DEEF"/>
    <a:srgbClr val="0085CA"/>
    <a:srgbClr val="3B9A85"/>
    <a:srgbClr val="6FAD47"/>
    <a:srgbClr val="595959"/>
    <a:srgbClr val="057FAD"/>
    <a:srgbClr val="1D4F83"/>
    <a:srgbClr val="07234B"/>
    <a:srgbClr val="01A0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DF18680-E054-41AD-8BC1-D1AEF772440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93" autoAdjust="0"/>
    <p:restoredTop sz="77321" autoAdjust="0"/>
  </p:normalViewPr>
  <p:slideViewPr>
    <p:cSldViewPr snapToGrid="0">
      <p:cViewPr varScale="1">
        <p:scale>
          <a:sx n="88" d="100"/>
          <a:sy n="88" d="100"/>
        </p:scale>
        <p:origin x="1542" y="84"/>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11:44:52.391"/>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11:44:53.222"/>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11:44:56.062"/>
    </inkml:context>
    <inkml:brush xml:id="br0">
      <inkml:brushProperty name="width" value="0.05" units="cm"/>
      <inkml:brushProperty name="height" value="0.05" units="cm"/>
      <inkml:brushProperty name="color" value="#E71224"/>
    </inkml:brush>
  </inkml:definitions>
  <inkml:trace contextRef="#ctx0" brushRef="#br0">1 1 24575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11:45:07.339"/>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11:45:08.405"/>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11:45:09.491"/>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11:45:15.425"/>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11:45:16.290"/>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11:44:52.391"/>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11:44:53.222"/>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11:44:56.062"/>
    </inkml:context>
    <inkml:brush xml:id="br0">
      <inkml:brushProperty name="width" value="0.05" units="cm"/>
      <inkml:brushProperty name="height" value="0.05" units="cm"/>
      <inkml:brushProperty name="color" value="#E71224"/>
    </inkml:brush>
  </inkml:definitions>
  <inkml:trace contextRef="#ctx0" brushRef="#br0">1 1 24575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11:44:53.222"/>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11:45:07.339"/>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11:45:08.405"/>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11:45:09.491"/>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11:45:15.425"/>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11:45:16.290"/>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11:44:56.062"/>
    </inkml:context>
    <inkml:brush xml:id="br0">
      <inkml:brushProperty name="width" value="0.05" units="cm"/>
      <inkml:brushProperty name="height" value="0.05" units="cm"/>
      <inkml:brushProperty name="color" value="#E71224"/>
    </inkml:brush>
  </inkml:definitions>
  <inkml:trace contextRef="#ctx0" brushRef="#br0">1 1 24575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11:45:07.339"/>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11:45:08.405"/>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11:45:09.491"/>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11:45:15.425"/>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11:45:16.290"/>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11:44:52.391"/>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Libre Franklin ExtraLight" pitchFamily="2" charset="77"/>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Libre Franklin ExtraLight" pitchFamily="2" charset="77"/>
              </a:defRPr>
            </a:lvl1pPr>
          </a:lstStyle>
          <a:p>
            <a:fld id="{02121C63-85DB-0346-8605-5F18F8941E5A}" type="datetimeFigureOut">
              <a:rPr lang="en-US" smtClean="0"/>
              <a:pPr/>
              <a:t>6/15/2023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Libre Franklin ExtraLight" pitchFamily="2"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Libre Franklin ExtraLight" pitchFamily="2" charset="77"/>
              </a:defRPr>
            </a:lvl1pPr>
          </a:lstStyle>
          <a:p>
            <a:fld id="{8B883AFA-1C9A-EE48-9D3E-EE44976176EF}" type="slidenum">
              <a:rPr lang="en-US" smtClean="0"/>
              <a:pPr/>
              <a:t>‹#›</a:t>
            </a:fld>
            <a:endParaRPr lang="en-US" dirty="0"/>
          </a:p>
        </p:txBody>
      </p:sp>
    </p:spTree>
    <p:extLst>
      <p:ext uri="{BB962C8B-B14F-4D97-AF65-F5344CB8AC3E}">
        <p14:creationId xmlns:p14="http://schemas.microsoft.com/office/powerpoint/2010/main" val="2376510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Libre Franklin ExtraLight" pitchFamily="2" charset="77"/>
        <a:ea typeface="+mn-ea"/>
        <a:cs typeface="+mn-cs"/>
      </a:defRPr>
    </a:lvl1pPr>
    <a:lvl2pPr marL="457200" algn="l" defTabSz="914400" rtl="0" eaLnBrk="1" latinLnBrk="0" hangingPunct="1">
      <a:defRPr sz="1200" b="0" i="0" kern="1200">
        <a:solidFill>
          <a:schemeClr val="tx1"/>
        </a:solidFill>
        <a:latin typeface="Libre Franklin ExtraLight" pitchFamily="2" charset="77"/>
        <a:ea typeface="+mn-ea"/>
        <a:cs typeface="+mn-cs"/>
      </a:defRPr>
    </a:lvl2pPr>
    <a:lvl3pPr marL="914400" algn="l" defTabSz="914400" rtl="0" eaLnBrk="1" latinLnBrk="0" hangingPunct="1">
      <a:defRPr sz="1200" b="0" i="0" kern="1200">
        <a:solidFill>
          <a:schemeClr val="tx1"/>
        </a:solidFill>
        <a:latin typeface="Libre Franklin ExtraLight" pitchFamily="2" charset="77"/>
        <a:ea typeface="+mn-ea"/>
        <a:cs typeface="+mn-cs"/>
      </a:defRPr>
    </a:lvl3pPr>
    <a:lvl4pPr marL="1371600" algn="l" defTabSz="914400" rtl="0" eaLnBrk="1" latinLnBrk="0" hangingPunct="1">
      <a:defRPr sz="1200" b="0" i="0" kern="1200">
        <a:solidFill>
          <a:schemeClr val="tx1"/>
        </a:solidFill>
        <a:latin typeface="Libre Franklin ExtraLight" pitchFamily="2" charset="77"/>
        <a:ea typeface="+mn-ea"/>
        <a:cs typeface="+mn-cs"/>
      </a:defRPr>
    </a:lvl4pPr>
    <a:lvl5pPr marL="1828800" algn="l" defTabSz="914400" rtl="0" eaLnBrk="1" latinLnBrk="0" hangingPunct="1">
      <a:defRPr sz="1200" b="0" i="0" kern="1200">
        <a:solidFill>
          <a:schemeClr val="tx1"/>
        </a:solidFill>
        <a:latin typeface="Libre Franklin ExtraLight"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30000" dirty="0">
                <a:solidFill>
                  <a:schemeClr val="bg1"/>
                </a:solidFill>
                <a:latin typeface="Libre Franklin Medium" pitchFamily="2" charset="77"/>
              </a:rPr>
              <a:t>ONC3785</a:t>
            </a:r>
          </a:p>
        </p:txBody>
      </p:sp>
      <p:sp>
        <p:nvSpPr>
          <p:cNvPr id="4" name="Slide Number Placeholder 3"/>
          <p:cNvSpPr>
            <a:spLocks noGrp="1"/>
          </p:cNvSpPr>
          <p:nvPr>
            <p:ph type="sldNum" sz="quarter" idx="5"/>
          </p:nvPr>
        </p:nvSpPr>
        <p:spPr/>
        <p:txBody>
          <a:bodyPr/>
          <a:lstStyle/>
          <a:p>
            <a:fld id="{8B883AFA-1C9A-EE48-9D3E-EE44976176EF}" type="slidenum">
              <a:rPr lang="en-US" smtClean="0"/>
              <a:t>1</a:t>
            </a:fld>
            <a:endParaRPr lang="en-US"/>
          </a:p>
        </p:txBody>
      </p:sp>
    </p:spTree>
    <p:extLst>
      <p:ext uri="{BB962C8B-B14F-4D97-AF65-F5344CB8AC3E}">
        <p14:creationId xmlns:p14="http://schemas.microsoft.com/office/powerpoint/2010/main" val="1404433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highlight>
                  <a:srgbClr val="FFFF00"/>
                </a:highlight>
                <a:latin typeface="Verdana" panose="020B0604030504040204" pitchFamily="34" charset="0"/>
                <a:ea typeface="Times New Roman" panose="02020603050405020304" pitchFamily="18" charset="0"/>
              </a:rPr>
              <a:t>Of the 176 subjects with information in the </a:t>
            </a:r>
            <a:r>
              <a:rPr lang="en-US" sz="1800" dirty="0" err="1">
                <a:effectLst/>
                <a:highlight>
                  <a:srgbClr val="FFFF00"/>
                </a:highlight>
                <a:latin typeface="Verdana" panose="020B0604030504040204" pitchFamily="34" charset="0"/>
                <a:ea typeface="Times New Roman" panose="02020603050405020304" pitchFamily="18" charset="0"/>
              </a:rPr>
              <a:t>tumour_details</a:t>
            </a:r>
            <a:r>
              <a:rPr lang="en-US" sz="1800" dirty="0">
                <a:effectLst/>
                <a:highlight>
                  <a:srgbClr val="FFFF00"/>
                </a:highlight>
                <a:latin typeface="Verdana" panose="020B0604030504040204" pitchFamily="34" charset="0"/>
                <a:ea typeface="Times New Roman" panose="02020603050405020304" pitchFamily="18" charset="0"/>
              </a:rPr>
              <a:t> dataset, 125 had a single lesion recorded (71.0%), 34 had two lesions (19.3%), and 17 had three lesions (9.7%).</a:t>
            </a:r>
            <a:endParaRPr lang="en-AU"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883AFA-1C9A-EE48-9D3E-EE44976176EF}" type="slidenum">
              <a:rPr kumimoji="0" lang="en-US" sz="1200" b="0" i="0" u="none" strike="noStrike" kern="1200" cap="none" spc="0" normalizeH="0" baseline="0" noProof="0" smtClean="0">
                <a:ln>
                  <a:noFill/>
                </a:ln>
                <a:solidFill>
                  <a:prstClr val="black"/>
                </a:solidFill>
                <a:effectLst/>
                <a:uLnTx/>
                <a:uFillTx/>
                <a:latin typeface="Libre Franklin ExtraLigh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Libre Franklin ExtraLight" pitchFamily="2" charset="77"/>
              <a:ea typeface="+mn-ea"/>
              <a:cs typeface="+mn-cs"/>
            </a:endParaRPr>
          </a:p>
        </p:txBody>
      </p:sp>
    </p:spTree>
    <p:extLst>
      <p:ext uri="{BB962C8B-B14F-4D97-AF65-F5344CB8AC3E}">
        <p14:creationId xmlns:p14="http://schemas.microsoft.com/office/powerpoint/2010/main" val="4042484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just">
              <a:tabLst>
                <a:tab pos="228600" algn="l"/>
                <a:tab pos="457200" algn="l"/>
              </a:tabLst>
            </a:pPr>
            <a:r>
              <a:rPr lang="en-US" sz="1800" dirty="0">
                <a:solidFill>
                  <a:srgbClr val="000000"/>
                </a:solidFill>
                <a:effectLst/>
                <a:highlight>
                  <a:srgbClr val="FFFF00"/>
                </a:highlight>
                <a:latin typeface="Verdana" panose="020B0604030504040204" pitchFamily="34" charset="0"/>
                <a:ea typeface="Times New Roman" panose="02020603050405020304" pitchFamily="18" charset="0"/>
                <a:cs typeface="Arial" panose="020B0604020202020204" pitchFamily="34" charset="0"/>
              </a:rPr>
              <a:t>PROs using the Skin Cancer Index (SCI) were completed by subjects at baseline and during study follow-up.  This interim analysis uses data from baseline and 6-month follow-up to evaluate the change in quality of life as measured by the SCI.</a:t>
            </a:r>
            <a:endParaRPr lang="en-AU" sz="1800" dirty="0">
              <a:solidFill>
                <a:srgbClr val="000000"/>
              </a:solidFill>
              <a:effectLst/>
              <a:latin typeface="Times New Roman" panose="02020603050405020304" pitchFamily="18" charset="0"/>
              <a:ea typeface="Times New Roman" panose="02020603050405020304" pitchFamily="18" charset="0"/>
            </a:endParaRPr>
          </a:p>
          <a:p>
            <a:pPr marL="228600" indent="-228600" algn="just">
              <a:tabLst>
                <a:tab pos="228600" algn="l"/>
                <a:tab pos="457200" algn="l"/>
              </a:tabLst>
            </a:pPr>
            <a:r>
              <a:rPr lang="en-US" sz="18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 </a:t>
            </a:r>
            <a:endParaRPr lang="en-AU" sz="1800" dirty="0">
              <a:solidFill>
                <a:srgbClr val="000000"/>
              </a:solidFill>
              <a:effectLst/>
              <a:latin typeface="Times New Roman" panose="02020603050405020304" pitchFamily="18" charset="0"/>
              <a:ea typeface="Times New Roman" panose="02020603050405020304" pitchFamily="18" charset="0"/>
            </a:endParaRPr>
          </a:p>
          <a:p>
            <a:pPr marL="228600" indent="-228600" algn="just">
              <a:tabLst>
                <a:tab pos="228600" algn="l"/>
                <a:tab pos="457200" algn="l"/>
              </a:tabLst>
            </a:pPr>
            <a:r>
              <a:rPr lang="en-US" sz="18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The data provided for the interim analysis included some cases where subjects provided multiple responses to the SCI at baseline.  In these cases, the first SCI on the date of the baseline assessment, as provided in the interim analysis data cut, was used as the baseline assessment for comparison with the 6-month assessment.</a:t>
            </a:r>
            <a:endParaRPr lang="en-AU" sz="1800" dirty="0">
              <a:solidFill>
                <a:srgbClr val="000000"/>
              </a:solidFill>
              <a:effectLst/>
              <a:latin typeface="Times New Roman" panose="02020603050405020304" pitchFamily="18" charset="0"/>
              <a:ea typeface="Times New Roman" panose="02020603050405020304" pitchFamily="18" charset="0"/>
            </a:endParaRPr>
          </a:p>
          <a:p>
            <a:pPr marL="228600" indent="-228600" algn="just">
              <a:tabLst>
                <a:tab pos="228600" algn="l"/>
                <a:tab pos="457200" algn="l"/>
              </a:tabLst>
            </a:pPr>
            <a:r>
              <a:rPr lang="en-US" sz="18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 </a:t>
            </a:r>
            <a:endParaRPr lang="en-AU" sz="1800" dirty="0">
              <a:solidFill>
                <a:srgbClr val="000000"/>
              </a:solidFill>
              <a:effectLst/>
              <a:latin typeface="Times New Roman" panose="02020603050405020304" pitchFamily="18" charset="0"/>
              <a:ea typeface="Times New Roman" panose="02020603050405020304" pitchFamily="18" charset="0"/>
            </a:endParaRPr>
          </a:p>
          <a:p>
            <a:pPr marL="228600" indent="-228600" algn="just">
              <a:tabLst>
                <a:tab pos="228600" algn="l"/>
                <a:tab pos="457200" algn="l"/>
              </a:tabLst>
            </a:pPr>
            <a:r>
              <a:rPr lang="en-US" sz="18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The SAP includes derivation of two subscales based on a 14 item version of the SCI.  The SCI used in the study is a 15 item version </a:t>
            </a:r>
            <a:r>
              <a:rPr lang="en-GB" sz="18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(Rhee, et al., 2006)</a:t>
            </a:r>
            <a:r>
              <a:rPr lang="en-US" sz="18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  </a:t>
            </a:r>
            <a:r>
              <a:rPr lang="en-US" sz="1800" dirty="0">
                <a:solidFill>
                  <a:srgbClr val="000000"/>
                </a:solidFill>
                <a:effectLst/>
                <a:highlight>
                  <a:srgbClr val="FFFF00"/>
                </a:highlight>
                <a:latin typeface="Verdana" panose="020B0604030504040204" pitchFamily="34" charset="0"/>
                <a:ea typeface="Times New Roman" panose="02020603050405020304" pitchFamily="18" charset="0"/>
                <a:cs typeface="Arial" panose="020B0604020202020204" pitchFamily="34" charset="0"/>
              </a:rPr>
              <a:t>Following from the reference, three subscales were derived from the SCI, namely:</a:t>
            </a:r>
            <a:endParaRPr lang="en-AU" sz="1800" dirty="0">
              <a:solidFill>
                <a:srgbClr val="000000"/>
              </a:solidFill>
              <a:effectLst/>
              <a:latin typeface="Times New Roman" panose="02020603050405020304" pitchFamily="18" charset="0"/>
              <a:ea typeface="Times New Roman" panose="02020603050405020304" pitchFamily="18" charset="0"/>
            </a:endParaRPr>
          </a:p>
          <a:p>
            <a:pPr marL="228600" indent="-228600" algn="just">
              <a:tabLst>
                <a:tab pos="228600" algn="l"/>
                <a:tab pos="457200" algn="l"/>
              </a:tabLst>
            </a:pPr>
            <a:r>
              <a:rPr lang="en-US" sz="1800" dirty="0">
                <a:solidFill>
                  <a:srgbClr val="000000"/>
                </a:solidFill>
                <a:effectLst/>
                <a:highlight>
                  <a:srgbClr val="FFFF00"/>
                </a:highlight>
                <a:latin typeface="Verdana" panose="020B0604030504040204" pitchFamily="34" charset="0"/>
                <a:ea typeface="Times New Roman" panose="02020603050405020304" pitchFamily="18" charset="0"/>
                <a:cs typeface="Arial" panose="020B0604020202020204" pitchFamily="34" charset="0"/>
              </a:rPr>
              <a:t> </a:t>
            </a:r>
            <a:endParaRPr lang="en-AU" sz="1800" dirty="0">
              <a:solidFill>
                <a:srgbClr val="000000"/>
              </a:solidFill>
              <a:effectLst/>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tabLst>
                <a:tab pos="228600" algn="l"/>
                <a:tab pos="457200" algn="l"/>
              </a:tabLst>
            </a:pPr>
            <a:r>
              <a:rPr lang="en-US" sz="1800" dirty="0">
                <a:solidFill>
                  <a:srgbClr val="000000"/>
                </a:solidFill>
                <a:effectLst/>
                <a:highlight>
                  <a:srgbClr val="FFFF00"/>
                </a:highlight>
                <a:latin typeface="Verdana" panose="020B0604030504040204" pitchFamily="34" charset="0"/>
                <a:ea typeface="Times New Roman" panose="02020603050405020304" pitchFamily="18" charset="0"/>
                <a:cs typeface="Arial" panose="020B0604020202020204" pitchFamily="34" charset="0"/>
              </a:rPr>
              <a:t>Emotion subscale – items Q1 to Q7</a:t>
            </a:r>
            <a:endParaRPr lang="en-AU" sz="1800" dirty="0">
              <a:solidFill>
                <a:srgbClr val="000000"/>
              </a:solidFill>
              <a:effectLst/>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tabLst>
                <a:tab pos="228600" algn="l"/>
                <a:tab pos="457200" algn="l"/>
              </a:tabLst>
            </a:pPr>
            <a:r>
              <a:rPr lang="en-US" sz="1800" dirty="0">
                <a:solidFill>
                  <a:srgbClr val="000000"/>
                </a:solidFill>
                <a:effectLst/>
                <a:highlight>
                  <a:srgbClr val="FFFF00"/>
                </a:highlight>
                <a:latin typeface="Verdana" panose="020B0604030504040204" pitchFamily="34" charset="0"/>
                <a:ea typeface="Times New Roman" panose="02020603050405020304" pitchFamily="18" charset="0"/>
                <a:cs typeface="Arial" panose="020B0604020202020204" pitchFamily="34" charset="0"/>
              </a:rPr>
              <a:t>Social subscale – items Q8 to Q12</a:t>
            </a:r>
            <a:endParaRPr lang="en-AU" sz="1800" dirty="0">
              <a:solidFill>
                <a:srgbClr val="000000"/>
              </a:solidFill>
              <a:effectLst/>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tabLst>
                <a:tab pos="228600" algn="l"/>
                <a:tab pos="457200" algn="l"/>
              </a:tabLst>
            </a:pPr>
            <a:r>
              <a:rPr lang="en-US" sz="1800" dirty="0">
                <a:solidFill>
                  <a:srgbClr val="000000"/>
                </a:solidFill>
                <a:effectLst/>
                <a:highlight>
                  <a:srgbClr val="FFFF00"/>
                </a:highlight>
                <a:latin typeface="Verdana" panose="020B0604030504040204" pitchFamily="34" charset="0"/>
                <a:ea typeface="Times New Roman" panose="02020603050405020304" pitchFamily="18" charset="0"/>
                <a:cs typeface="Arial" panose="020B0604020202020204" pitchFamily="34" charset="0"/>
              </a:rPr>
              <a:t>Appearance subscale – items Q9 to Q15</a:t>
            </a:r>
            <a:endParaRPr lang="en-AU" sz="1800" dirty="0">
              <a:solidFill>
                <a:srgbClr val="000000"/>
              </a:solidFill>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883AFA-1C9A-EE48-9D3E-EE44976176EF}" type="slidenum">
              <a:rPr kumimoji="0" lang="en-US" sz="1200" b="0" i="0" u="none" strike="noStrike" kern="1200" cap="none" spc="0" normalizeH="0" baseline="0" noProof="0" smtClean="0">
                <a:ln>
                  <a:noFill/>
                </a:ln>
                <a:solidFill>
                  <a:prstClr val="black"/>
                </a:solidFill>
                <a:effectLst/>
                <a:uLnTx/>
                <a:uFillTx/>
                <a:latin typeface="Libre Franklin ExtraLigh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Libre Franklin ExtraLight" pitchFamily="2" charset="77"/>
              <a:ea typeface="+mn-ea"/>
              <a:cs typeface="+mn-cs"/>
            </a:endParaRPr>
          </a:p>
        </p:txBody>
      </p:sp>
    </p:spTree>
    <p:extLst>
      <p:ext uri="{BB962C8B-B14F-4D97-AF65-F5344CB8AC3E}">
        <p14:creationId xmlns:p14="http://schemas.microsoft.com/office/powerpoint/2010/main" val="114918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Times New Roman" panose="02020603050405020304" pitchFamily="18" charset="0"/>
                <a:cs typeface="Arial" panose="020B0604020202020204" pitchFamily="34" charset="0"/>
              </a:rPr>
              <a:t>This questionnaire was completed within 14 days following the treatment visit.  For the interim analysis, if the subject answered YES to either question 1 or 2, meaning they had pain present before the treatment, then they were not asked any further questions.  Subjects that answered NO to questions 1 and 2, meaning they had not experienced pain prior to treatment, were asked further questions to understand if they experienced any treatment related discomfort.  </a:t>
            </a:r>
            <a:r>
              <a:rPr lang="en-US" sz="1800" dirty="0">
                <a:effectLst/>
                <a:highlight>
                  <a:srgbClr val="FFFF00"/>
                </a:highlight>
                <a:latin typeface="Verdana" panose="020B0604030504040204" pitchFamily="34" charset="0"/>
                <a:ea typeface="Times New Roman" panose="02020603050405020304" pitchFamily="18" charset="0"/>
                <a:cs typeface="Arial" panose="020B0604020202020204" pitchFamily="34" charset="0"/>
              </a:rPr>
              <a:t>In total, 126 patients completed the treatment related questions and of those 100% reported NO treatment pain or discomfort.</a:t>
            </a:r>
            <a:r>
              <a:rPr lang="en-US" sz="1800" dirty="0">
                <a:effectLst/>
                <a:latin typeface="Verdana" panose="020B0604030504040204" pitchFamily="34" charset="0"/>
                <a:ea typeface="Times New Roman" panose="02020603050405020304" pitchFamily="18" charset="0"/>
                <a:cs typeface="Arial" panose="020B0604020202020204" pitchFamily="34" charset="0"/>
              </a:rPr>
              <a:t> </a:t>
            </a:r>
            <a:endParaRPr lang="en-AU"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883AFA-1C9A-EE48-9D3E-EE44976176EF}" type="slidenum">
              <a:rPr kumimoji="0" lang="en-US" sz="1200" b="0" i="0" u="none" strike="noStrike" kern="1200" cap="none" spc="0" normalizeH="0" baseline="0" noProof="0" smtClean="0">
                <a:ln>
                  <a:noFill/>
                </a:ln>
                <a:solidFill>
                  <a:prstClr val="black"/>
                </a:solidFill>
                <a:effectLst/>
                <a:uLnTx/>
                <a:uFillTx/>
                <a:latin typeface="Libre Franklin ExtraLigh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Libre Franklin ExtraLight" pitchFamily="2" charset="77"/>
              <a:ea typeface="+mn-ea"/>
              <a:cs typeface="+mn-cs"/>
            </a:endParaRPr>
          </a:p>
        </p:txBody>
      </p:sp>
    </p:spTree>
    <p:extLst>
      <p:ext uri="{BB962C8B-B14F-4D97-AF65-F5344CB8AC3E}">
        <p14:creationId xmlns:p14="http://schemas.microsoft.com/office/powerpoint/2010/main" val="3595483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883AFA-1C9A-EE48-9D3E-EE44976176EF}" type="slidenum">
              <a:rPr kumimoji="0" lang="en-US" sz="1200" b="0" i="0" u="none" strike="noStrike" kern="1200" cap="none" spc="0" normalizeH="0" baseline="0" noProof="0" smtClean="0">
                <a:ln>
                  <a:noFill/>
                </a:ln>
                <a:solidFill>
                  <a:prstClr val="black"/>
                </a:solidFill>
                <a:effectLst/>
                <a:uLnTx/>
                <a:uFillTx/>
                <a:latin typeface="Libre Franklin ExtraLigh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Libre Franklin ExtraLight" pitchFamily="2" charset="77"/>
              <a:ea typeface="+mn-ea"/>
              <a:cs typeface="+mn-cs"/>
            </a:endParaRPr>
          </a:p>
        </p:txBody>
      </p:sp>
    </p:spTree>
    <p:extLst>
      <p:ext uri="{BB962C8B-B14F-4D97-AF65-F5344CB8AC3E}">
        <p14:creationId xmlns:p14="http://schemas.microsoft.com/office/powerpoint/2010/main" val="3520959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spcBef>
                <a:spcPts val="1200"/>
              </a:spcBef>
              <a:buFont typeface="+mj-lt"/>
              <a:buNone/>
            </a:pPr>
            <a:r>
              <a:rPr lang="en-US" sz="1200" b="1" dirty="0">
                <a:effectLst/>
                <a:highlight>
                  <a:srgbClr val="FFFF00"/>
                </a:highlight>
                <a:latin typeface="Verdana" panose="020B0604030504040204" pitchFamily="34" charset="0"/>
                <a:cs typeface="Arial" panose="020B0604020202020204" pitchFamily="34" charset="0"/>
              </a:rPr>
              <a:t>RECIST assessment at 6 months</a:t>
            </a:r>
            <a:endParaRPr lang="en-AU" sz="1200" b="1" dirty="0">
              <a:effectLst/>
              <a:latin typeface="Times New Roman" panose="02020603050405020304" pitchFamily="18" charset="0"/>
            </a:endParaRPr>
          </a:p>
          <a:p>
            <a:pPr algn="just"/>
            <a:r>
              <a:rPr lang="en-US" sz="1100" dirty="0">
                <a:effectLst/>
                <a:highlight>
                  <a:srgbClr val="FFFF00"/>
                </a:highlight>
                <a:latin typeface="Verdana" panose="020B0604030504040204" pitchFamily="34" charset="0"/>
                <a:ea typeface="Times New Roman" panose="02020603050405020304" pitchFamily="18" charset="0"/>
                <a:cs typeface="Arial" panose="020B0604020202020204" pitchFamily="34" charset="0"/>
              </a:rPr>
              <a:t>The interim analysis data cut also provided modified visual RECIST responses for subjects that had attended through to 6 months.  A distribution of the responses, which are based on the number of </a:t>
            </a:r>
            <a:r>
              <a:rPr lang="en-US" sz="1100" dirty="0" err="1">
                <a:effectLst/>
                <a:highlight>
                  <a:srgbClr val="FFFF00"/>
                </a:highlight>
                <a:latin typeface="Verdana" panose="020B0604030504040204" pitchFamily="34" charset="0"/>
                <a:ea typeface="Times New Roman" panose="02020603050405020304" pitchFamily="18" charset="0"/>
                <a:cs typeface="Arial" panose="020B0604020202020204" pitchFamily="34" charset="0"/>
              </a:rPr>
              <a:t>tumours</a:t>
            </a:r>
            <a:r>
              <a:rPr lang="en-US" sz="1100" dirty="0">
                <a:effectLst/>
                <a:highlight>
                  <a:srgbClr val="FFFF00"/>
                </a:highlight>
                <a:latin typeface="Verdana" panose="020B0604030504040204" pitchFamily="34" charset="0"/>
                <a:ea typeface="Times New Roman" panose="02020603050405020304" pitchFamily="18" charset="0"/>
                <a:cs typeface="Arial" panose="020B0604020202020204" pitchFamily="34" charset="0"/>
              </a:rPr>
              <a:t> treated rather than the number of subjects in the ITT, is shown in Table 14.2.1.1, and repeated below.  Subjects with both BCC and SCC </a:t>
            </a:r>
            <a:r>
              <a:rPr lang="en-US" sz="1100" dirty="0" err="1">
                <a:effectLst/>
                <a:highlight>
                  <a:srgbClr val="FFFF00"/>
                </a:highlight>
                <a:latin typeface="Verdana" panose="020B0604030504040204" pitchFamily="34" charset="0"/>
                <a:ea typeface="Times New Roman" panose="02020603050405020304" pitchFamily="18" charset="0"/>
                <a:cs typeface="Arial" panose="020B0604020202020204" pitchFamily="34" charset="0"/>
              </a:rPr>
              <a:t>tumours</a:t>
            </a:r>
            <a:r>
              <a:rPr lang="en-US" sz="1100" dirty="0">
                <a:effectLst/>
                <a:highlight>
                  <a:srgbClr val="FFFF00"/>
                </a:highlight>
                <a:latin typeface="Verdana" panose="020B0604030504040204" pitchFamily="34" charset="0"/>
                <a:ea typeface="Times New Roman" panose="02020603050405020304" pitchFamily="18" charset="0"/>
                <a:cs typeface="Arial" panose="020B0604020202020204" pitchFamily="34" charset="0"/>
              </a:rPr>
              <a:t> are counted in both columns for these </a:t>
            </a:r>
            <a:r>
              <a:rPr lang="en-US" sz="1100" dirty="0" err="1">
                <a:effectLst/>
                <a:highlight>
                  <a:srgbClr val="FFFF00"/>
                </a:highlight>
                <a:latin typeface="Verdana" panose="020B0604030504040204" pitchFamily="34" charset="0"/>
                <a:ea typeface="Times New Roman" panose="02020603050405020304" pitchFamily="18" charset="0"/>
                <a:cs typeface="Arial" panose="020B0604020202020204" pitchFamily="34" charset="0"/>
              </a:rPr>
              <a:t>tumour</a:t>
            </a:r>
            <a:r>
              <a:rPr lang="en-US" sz="1100" dirty="0">
                <a:effectLst/>
                <a:highlight>
                  <a:srgbClr val="FFFF00"/>
                </a:highlight>
                <a:latin typeface="Verdana" panose="020B0604030504040204" pitchFamily="34" charset="0"/>
                <a:ea typeface="Times New Roman" panose="02020603050405020304" pitchFamily="18" charset="0"/>
                <a:cs typeface="Arial" panose="020B0604020202020204" pitchFamily="34" charset="0"/>
              </a:rPr>
              <a:t> types.</a:t>
            </a:r>
          </a:p>
          <a:p>
            <a:pPr algn="just"/>
            <a:endParaRPr lang="en-US" sz="1100" dirty="0">
              <a:effectLst/>
              <a:highlight>
                <a:srgbClr val="FFFF00"/>
              </a:highlight>
              <a:latin typeface="Verdana" panose="020B060403050404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highlight>
                  <a:srgbClr val="FFFF00"/>
                </a:highlight>
                <a:latin typeface="Verdana" panose="020B0604030504040204" pitchFamily="34" charset="0"/>
                <a:ea typeface="Times New Roman" panose="02020603050405020304" pitchFamily="18" charset="0"/>
                <a:cs typeface="Arial" panose="020B0604020202020204" pitchFamily="34" charset="0"/>
              </a:rPr>
              <a:t>Overall, 103 of 106 </a:t>
            </a:r>
            <a:r>
              <a:rPr lang="en-US" sz="1800" dirty="0" err="1">
                <a:solidFill>
                  <a:srgbClr val="000000"/>
                </a:solidFill>
                <a:effectLst/>
                <a:highlight>
                  <a:srgbClr val="FFFF00"/>
                </a:highlight>
                <a:latin typeface="Verdana" panose="020B0604030504040204" pitchFamily="34" charset="0"/>
                <a:ea typeface="Times New Roman" panose="02020603050405020304" pitchFamily="18" charset="0"/>
                <a:cs typeface="Arial" panose="020B0604020202020204" pitchFamily="34" charset="0"/>
              </a:rPr>
              <a:t>tumours</a:t>
            </a:r>
            <a:r>
              <a:rPr lang="en-US" sz="1800" dirty="0">
                <a:solidFill>
                  <a:srgbClr val="000000"/>
                </a:solidFill>
                <a:effectLst/>
                <a:highlight>
                  <a:srgbClr val="FFFF00"/>
                </a:highlight>
                <a:latin typeface="Verdana" panose="020B0604030504040204" pitchFamily="34" charset="0"/>
                <a:ea typeface="Times New Roman" panose="02020603050405020304" pitchFamily="18" charset="0"/>
                <a:cs typeface="Arial" panose="020B0604020202020204" pitchFamily="34" charset="0"/>
              </a:rPr>
              <a:t> assessed at 6-months were classified as complete response (CR),</a:t>
            </a:r>
            <a:r>
              <a:rPr lang="en-US" sz="18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 with the remaining 3 classified as partial response (PR).  There were seven </a:t>
            </a:r>
            <a:r>
              <a:rPr lang="en-US" sz="1800" dirty="0" err="1">
                <a:solidFill>
                  <a:srgbClr val="000000"/>
                </a:solidFill>
                <a:effectLst/>
                <a:latin typeface="Verdana" panose="020B0604030504040204" pitchFamily="34" charset="0"/>
                <a:ea typeface="Times New Roman" panose="02020603050405020304" pitchFamily="18" charset="0"/>
                <a:cs typeface="Arial" panose="020B0604020202020204" pitchFamily="34" charset="0"/>
              </a:rPr>
              <a:t>tumours</a:t>
            </a:r>
            <a:r>
              <a:rPr lang="en-US" sz="18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 included in the </a:t>
            </a:r>
            <a:r>
              <a:rPr lang="en-US" sz="1800" dirty="0" err="1">
                <a:solidFill>
                  <a:srgbClr val="000000"/>
                </a:solidFill>
                <a:effectLst/>
                <a:latin typeface="Verdana" panose="020B0604030504040204" pitchFamily="34" charset="0"/>
                <a:ea typeface="Times New Roman" panose="02020603050405020304" pitchFamily="18" charset="0"/>
                <a:cs typeface="Arial" panose="020B0604020202020204" pitchFamily="34" charset="0"/>
              </a:rPr>
              <a:t>tumour</a:t>
            </a:r>
            <a:r>
              <a:rPr lang="en-US" sz="18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 assessment dataset where no evaluation was provided.  From baseline records, there are 101 </a:t>
            </a:r>
            <a:r>
              <a:rPr lang="en-US" sz="1800" dirty="0" err="1">
                <a:solidFill>
                  <a:srgbClr val="000000"/>
                </a:solidFill>
                <a:effectLst/>
                <a:latin typeface="Verdana" panose="020B0604030504040204" pitchFamily="34" charset="0"/>
                <a:ea typeface="Times New Roman" panose="02020603050405020304" pitchFamily="18" charset="0"/>
                <a:cs typeface="Arial" panose="020B0604020202020204" pitchFamily="34" charset="0"/>
              </a:rPr>
              <a:t>tumours</a:t>
            </a:r>
            <a:r>
              <a:rPr lang="en-US" sz="18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 which were treated that do not yet have a 6-month follow-up.</a:t>
            </a:r>
            <a:endParaRPr lang="en-AU" sz="1800" dirty="0">
              <a:solidFill>
                <a:srgbClr val="000000"/>
              </a:solidFill>
              <a:effectLst/>
              <a:latin typeface="Times New Roman" panose="02020603050405020304" pitchFamily="18" charset="0"/>
              <a:ea typeface="Times New Roman" panose="02020603050405020304" pitchFamily="18" charset="0"/>
            </a:endParaRPr>
          </a:p>
          <a:p>
            <a:pPr algn="just"/>
            <a:endParaRPr lang="en-AU"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883AFA-1C9A-EE48-9D3E-EE44976176EF}" type="slidenum">
              <a:rPr kumimoji="0" lang="en-US" sz="1200" b="0" i="0" u="none" strike="noStrike" kern="1200" cap="none" spc="0" normalizeH="0" baseline="0" noProof="0" smtClean="0">
                <a:ln>
                  <a:noFill/>
                </a:ln>
                <a:solidFill>
                  <a:prstClr val="black"/>
                </a:solidFill>
                <a:effectLst/>
                <a:uLnTx/>
                <a:uFillTx/>
                <a:latin typeface="Libre Franklin ExtraLigh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Libre Franklin ExtraLight" pitchFamily="2" charset="77"/>
              <a:ea typeface="+mn-ea"/>
              <a:cs typeface="+mn-cs"/>
            </a:endParaRPr>
          </a:p>
        </p:txBody>
      </p:sp>
    </p:spTree>
    <p:extLst>
      <p:ext uri="{BB962C8B-B14F-4D97-AF65-F5344CB8AC3E}">
        <p14:creationId xmlns:p14="http://schemas.microsoft.com/office/powerpoint/2010/main" val="4043256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just">
              <a:tabLst>
                <a:tab pos="228600" algn="l"/>
                <a:tab pos="457200" algn="l"/>
              </a:tabLst>
            </a:pPr>
            <a:r>
              <a:rPr lang="en-US" sz="1800" dirty="0">
                <a:solidFill>
                  <a:srgbClr val="000000"/>
                </a:solidFill>
                <a:effectLst/>
                <a:highlight>
                  <a:srgbClr val="FFFF00"/>
                </a:highlight>
                <a:latin typeface="Verdana" panose="020B0604030504040204" pitchFamily="34" charset="0"/>
                <a:ea typeface="Times New Roman" panose="02020603050405020304" pitchFamily="18" charset="0"/>
                <a:cs typeface="Arial" panose="020B0604020202020204" pitchFamily="34" charset="0"/>
              </a:rPr>
              <a:t>There were 40 AE reported in 29 subjects (15.9% of subjects reporting at least one AE).  Grading of AE was mild for 25 events and moderate for 13 events; 2 events did not have a grading provided at this time.  Relationship to IP was noted as probable for 22 events, possible for 7 events, unrelated for 6 events, and was missing for 5 events.</a:t>
            </a:r>
            <a:r>
              <a:rPr lang="en-US" sz="18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  A single event was noted as serious, and this event (which had a fatal outcome) also lead to withdrawal from the study.</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AU" sz="1800" dirty="0">
              <a:solidFill>
                <a:srgbClr val="000000"/>
              </a:solidFill>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 </a:t>
            </a:r>
            <a:r>
              <a:rPr lang="en-AU" sz="1800" dirty="0">
                <a:effectLst/>
                <a:latin typeface="Times New Roman" panose="02020603050405020304" pitchFamily="18" charset="0"/>
                <a:ea typeface="Times New Roman" panose="02020603050405020304" pitchFamily="18" charset="0"/>
              </a:rPr>
              <a:t>Death was unrelated so can be deleted from this report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883AFA-1C9A-EE48-9D3E-EE44976176EF}" type="slidenum">
              <a:rPr kumimoji="0" lang="en-US" sz="1200" b="0" i="0" u="none" strike="noStrike" kern="1200" cap="none" spc="0" normalizeH="0" baseline="0" noProof="0" smtClean="0">
                <a:ln>
                  <a:noFill/>
                </a:ln>
                <a:solidFill>
                  <a:prstClr val="black"/>
                </a:solidFill>
                <a:effectLst/>
                <a:uLnTx/>
                <a:uFillTx/>
                <a:latin typeface="Libre Franklin ExtraLigh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Libre Franklin ExtraLight" pitchFamily="2" charset="77"/>
              <a:ea typeface="+mn-ea"/>
              <a:cs typeface="+mn-cs"/>
            </a:endParaRPr>
          </a:p>
        </p:txBody>
      </p:sp>
    </p:spTree>
    <p:extLst>
      <p:ext uri="{BB962C8B-B14F-4D97-AF65-F5344CB8AC3E}">
        <p14:creationId xmlns:p14="http://schemas.microsoft.com/office/powerpoint/2010/main" val="2591880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a:t>Ipi</a:t>
            </a:r>
            <a:r>
              <a:rPr lang="en-AU" dirty="0"/>
              <a:t> – CTLA4 checkpoint blockade inhibitor</a:t>
            </a:r>
          </a:p>
          <a:p>
            <a:r>
              <a:rPr lang="en-AU" dirty="0" err="1"/>
              <a:t>Nivo</a:t>
            </a:r>
            <a:r>
              <a:rPr lang="en-AU" dirty="0"/>
              <a:t>- PD-L1 – PDL pathway inhibitor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883AFA-1C9A-EE48-9D3E-EE44976176EF}" type="slidenum">
              <a:rPr kumimoji="0" lang="en-US" sz="1200" b="0" i="0" u="none" strike="noStrike" kern="1200" cap="none" spc="0" normalizeH="0" baseline="0" noProof="0" smtClean="0">
                <a:ln>
                  <a:noFill/>
                </a:ln>
                <a:solidFill>
                  <a:prstClr val="black"/>
                </a:solidFill>
                <a:effectLst/>
                <a:uLnTx/>
                <a:uFillTx/>
                <a:latin typeface="Libre Franklin ExtraLigh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Libre Franklin ExtraLight" pitchFamily="2" charset="77"/>
              <a:ea typeface="+mn-ea"/>
              <a:cs typeface="+mn-cs"/>
            </a:endParaRPr>
          </a:p>
        </p:txBody>
      </p:sp>
    </p:spTree>
    <p:extLst>
      <p:ext uri="{BB962C8B-B14F-4D97-AF65-F5344CB8AC3E}">
        <p14:creationId xmlns:p14="http://schemas.microsoft.com/office/powerpoint/2010/main" val="2893813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a:t>Ipi</a:t>
            </a:r>
            <a:r>
              <a:rPr lang="en-AU" dirty="0"/>
              <a:t> – CTLA4 checkpoint blockade inhibitor</a:t>
            </a:r>
          </a:p>
          <a:p>
            <a:r>
              <a:rPr lang="en-AU" dirty="0" err="1"/>
              <a:t>Nivo</a:t>
            </a:r>
            <a:r>
              <a:rPr lang="en-AU" dirty="0"/>
              <a:t>- PD-L1 – PDL pathway inhibitor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883AFA-1C9A-EE48-9D3E-EE44976176EF}" type="slidenum">
              <a:rPr kumimoji="0" lang="en-US" sz="1200" b="0" i="0" u="none" strike="noStrike" kern="1200" cap="none" spc="0" normalizeH="0" baseline="0" noProof="0" smtClean="0">
                <a:ln>
                  <a:noFill/>
                </a:ln>
                <a:solidFill>
                  <a:prstClr val="black"/>
                </a:solidFill>
                <a:effectLst/>
                <a:uLnTx/>
                <a:uFillTx/>
                <a:latin typeface="Libre Franklin ExtraLigh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Libre Franklin ExtraLight" pitchFamily="2" charset="77"/>
              <a:ea typeface="+mn-ea"/>
              <a:cs typeface="+mn-cs"/>
            </a:endParaRPr>
          </a:p>
        </p:txBody>
      </p:sp>
    </p:spTree>
    <p:extLst>
      <p:ext uri="{BB962C8B-B14F-4D97-AF65-F5344CB8AC3E}">
        <p14:creationId xmlns:p14="http://schemas.microsoft.com/office/powerpoint/2010/main" val="3854487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a:t>Ipi</a:t>
            </a:r>
            <a:r>
              <a:rPr lang="en-AU" dirty="0"/>
              <a:t> – CTLA4 checkpoint blockade inhibitor</a:t>
            </a:r>
          </a:p>
          <a:p>
            <a:r>
              <a:rPr lang="en-AU" dirty="0" err="1"/>
              <a:t>Nivo</a:t>
            </a:r>
            <a:r>
              <a:rPr lang="en-AU" dirty="0"/>
              <a:t>- PD-L1 – PDL pathway inhibitor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883AFA-1C9A-EE48-9D3E-EE44976176EF}" type="slidenum">
              <a:rPr kumimoji="0" lang="en-US" sz="1200" b="0" i="0" u="none" strike="noStrike" kern="1200" cap="none" spc="0" normalizeH="0" baseline="0" noProof="0" smtClean="0">
                <a:ln>
                  <a:noFill/>
                </a:ln>
                <a:solidFill>
                  <a:prstClr val="black"/>
                </a:solidFill>
                <a:effectLst/>
                <a:uLnTx/>
                <a:uFillTx/>
                <a:latin typeface="Libre Franklin ExtraLigh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Libre Franklin ExtraLight" pitchFamily="2" charset="77"/>
              <a:ea typeface="+mn-ea"/>
              <a:cs typeface="+mn-cs"/>
            </a:endParaRPr>
          </a:p>
        </p:txBody>
      </p:sp>
    </p:spTree>
    <p:extLst>
      <p:ext uri="{BB962C8B-B14F-4D97-AF65-F5344CB8AC3E}">
        <p14:creationId xmlns:p14="http://schemas.microsoft.com/office/powerpoint/2010/main" val="2239066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a:t>Ipi</a:t>
            </a:r>
            <a:r>
              <a:rPr lang="en-AU" dirty="0"/>
              <a:t> – CTLA4 checkpoint blockade inhibitor</a:t>
            </a:r>
          </a:p>
          <a:p>
            <a:r>
              <a:rPr lang="en-AU" dirty="0" err="1"/>
              <a:t>Nivo</a:t>
            </a:r>
            <a:r>
              <a:rPr lang="en-AU" dirty="0"/>
              <a:t>- PD-L1 – PDL pathway inhibitor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883AFA-1C9A-EE48-9D3E-EE44976176EF}" type="slidenum">
              <a:rPr kumimoji="0" lang="en-US" sz="1200" b="0" i="0" u="none" strike="noStrike" kern="1200" cap="none" spc="0" normalizeH="0" baseline="0" noProof="0" smtClean="0">
                <a:ln>
                  <a:noFill/>
                </a:ln>
                <a:solidFill>
                  <a:prstClr val="black"/>
                </a:solidFill>
                <a:effectLst/>
                <a:uLnTx/>
                <a:uFillTx/>
                <a:latin typeface="Libre Franklin ExtraLigh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Libre Franklin ExtraLight" pitchFamily="2" charset="77"/>
              <a:ea typeface="+mn-ea"/>
              <a:cs typeface="+mn-cs"/>
            </a:endParaRPr>
          </a:p>
        </p:txBody>
      </p:sp>
    </p:spTree>
    <p:extLst>
      <p:ext uri="{BB962C8B-B14F-4D97-AF65-F5344CB8AC3E}">
        <p14:creationId xmlns:p14="http://schemas.microsoft.com/office/powerpoint/2010/main" val="203323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need to state wither on the slide or verbally that this is not a direct comparison table and is a adaptation:</a:t>
            </a:r>
            <a:br>
              <a:rPr lang="en-US" dirty="0">
                <a:cs typeface="+mn-lt"/>
              </a:rPr>
            </a:br>
            <a:r>
              <a:rPr lang="en-US" dirty="0"/>
              <a:t> Reference: 1. </a:t>
            </a:r>
            <a:r>
              <a:rPr lang="en-US" dirty="0" err="1"/>
              <a:t>Bichakjian</a:t>
            </a:r>
            <a:r>
              <a:rPr lang="en-US" dirty="0"/>
              <a:t> CK, et al. Basal Cell Skin Cancer, Version 1.2016, NCCN Clinical Practice Guidelines in Oncology. J Natl </a:t>
            </a:r>
            <a:r>
              <a:rPr lang="en-US" dirty="0" err="1"/>
              <a:t>Compr</a:t>
            </a:r>
            <a:r>
              <a:rPr lang="en-US" dirty="0"/>
              <a:t> </a:t>
            </a:r>
            <a:r>
              <a:rPr lang="en-US" dirty="0" err="1"/>
              <a:t>Canc</a:t>
            </a:r>
            <a:r>
              <a:rPr lang="en-US" dirty="0"/>
              <a:t> </a:t>
            </a:r>
            <a:r>
              <a:rPr lang="en-US" dirty="0" err="1"/>
              <a:t>Netw</a:t>
            </a:r>
            <a:r>
              <a:rPr lang="en-US" dirty="0"/>
              <a:t>. 2016;14(5):574-97. </a:t>
            </a:r>
            <a:r>
              <a:rPr lang="en-US" dirty="0" err="1"/>
              <a:t>doi</a:t>
            </a:r>
            <a:r>
              <a:rPr lang="en-US" dirty="0"/>
              <a:t>: 10.6004/jnccn.2016.0065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883AFA-1C9A-EE48-9D3E-EE44976176EF}" type="slidenum">
              <a:rPr kumimoji="0" lang="en-US" sz="1200" b="0" i="0" u="none" strike="noStrike" kern="1200" cap="none" spc="0" normalizeH="0" baseline="0" noProof="0" smtClean="0">
                <a:ln>
                  <a:noFill/>
                </a:ln>
                <a:solidFill>
                  <a:prstClr val="black"/>
                </a:solidFill>
                <a:effectLst/>
                <a:uLnTx/>
                <a:uFillTx/>
                <a:latin typeface="Libre Franklin ExtraLigh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Libre Franklin ExtraLight" pitchFamily="2" charset="77"/>
              <a:ea typeface="+mn-ea"/>
              <a:cs typeface="+mn-cs"/>
            </a:endParaRPr>
          </a:p>
        </p:txBody>
      </p:sp>
    </p:spTree>
    <p:extLst>
      <p:ext uri="{BB962C8B-B14F-4D97-AF65-F5344CB8AC3E}">
        <p14:creationId xmlns:p14="http://schemas.microsoft.com/office/powerpoint/2010/main" val="2791204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883AFA-1C9A-EE48-9D3E-EE44976176EF}" type="slidenum">
              <a:rPr kumimoji="0" lang="en-US" sz="1200" b="0" i="0" u="none" strike="noStrike" kern="1200" cap="none" spc="0" normalizeH="0" baseline="0" noProof="0" smtClean="0">
                <a:ln>
                  <a:noFill/>
                </a:ln>
                <a:solidFill>
                  <a:prstClr val="black"/>
                </a:solidFill>
                <a:effectLst/>
                <a:uLnTx/>
                <a:uFillTx/>
                <a:latin typeface="Libre Franklin ExtraLigh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Libre Franklin ExtraLight" pitchFamily="2" charset="77"/>
              <a:ea typeface="+mn-ea"/>
              <a:cs typeface="+mn-cs"/>
            </a:endParaRPr>
          </a:p>
        </p:txBody>
      </p:sp>
    </p:spTree>
    <p:extLst>
      <p:ext uri="{BB962C8B-B14F-4D97-AF65-F5344CB8AC3E}">
        <p14:creationId xmlns:p14="http://schemas.microsoft.com/office/powerpoint/2010/main" val="4193477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Please update to look more visually appealing.</a:t>
            </a:r>
          </a:p>
        </p:txBody>
      </p:sp>
      <p:sp>
        <p:nvSpPr>
          <p:cNvPr id="4" name="Slide Number Placeholder 3"/>
          <p:cNvSpPr>
            <a:spLocks noGrp="1"/>
          </p:cNvSpPr>
          <p:nvPr>
            <p:ph type="sldNum" sz="quarter" idx="5"/>
          </p:nvPr>
        </p:nvSpPr>
        <p:spPr/>
        <p:txBody>
          <a:bodyPr/>
          <a:lstStyle/>
          <a:p>
            <a:fld id="{DE14CC73-6CF5-45D2-8F70-91286C9D0662}" type="slidenum">
              <a:rPr lang="en-AU" smtClean="0"/>
              <a:t>5</a:t>
            </a:fld>
            <a:endParaRPr lang="en-AU"/>
          </a:p>
        </p:txBody>
      </p:sp>
    </p:spTree>
    <p:extLst>
      <p:ext uri="{BB962C8B-B14F-4D97-AF65-F5344CB8AC3E}">
        <p14:creationId xmlns:p14="http://schemas.microsoft.com/office/powerpoint/2010/main" val="3588241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i="1" dirty="0" err="1"/>
              <a:t>Limitation</a:t>
            </a:r>
            <a:r>
              <a:rPr lang="it-IT" i="1" dirty="0"/>
              <a:t> -  </a:t>
            </a:r>
            <a:r>
              <a:rPr lang="it-IT" i="1" dirty="0" err="1"/>
              <a:t>lesions</a:t>
            </a:r>
            <a:r>
              <a:rPr lang="it-IT" i="1" dirty="0"/>
              <a:t> </a:t>
            </a:r>
            <a:r>
              <a:rPr lang="it-IT" i="1" dirty="0" err="1"/>
              <a:t>thicker</a:t>
            </a:r>
            <a:r>
              <a:rPr lang="it-IT" i="1" dirty="0"/>
              <a:t> </a:t>
            </a:r>
            <a:r>
              <a:rPr lang="it-IT" i="1" dirty="0" err="1"/>
              <a:t>than</a:t>
            </a:r>
            <a:r>
              <a:rPr lang="it-IT" i="1" dirty="0"/>
              <a:t> </a:t>
            </a:r>
            <a:r>
              <a:rPr lang="it-IT" b="1" i="1" dirty="0"/>
              <a:t>3.0mm </a:t>
            </a:r>
            <a:r>
              <a:rPr lang="it-IT" b="1" i="1" u="sng" dirty="0" err="1"/>
              <a:t>cannot</a:t>
            </a:r>
            <a:r>
              <a:rPr lang="it-IT" b="1" i="1" u="sng" dirty="0"/>
              <a:t> be </a:t>
            </a:r>
            <a:r>
              <a:rPr lang="it-IT" b="1" i="1" u="sng" dirty="0" err="1"/>
              <a:t>treated</a:t>
            </a:r>
            <a:r>
              <a:rPr lang="it-IT" b="1" i="1" u="sng" dirty="0"/>
              <a:t> </a:t>
            </a:r>
            <a:r>
              <a:rPr lang="it-IT" i="1" dirty="0"/>
              <a:t>with a single </a:t>
            </a:r>
            <a:r>
              <a:rPr lang="it-IT" i="1" dirty="0" err="1"/>
              <a:t>application</a:t>
            </a:r>
            <a:r>
              <a:rPr lang="it-IT" i="1" dirty="0"/>
              <a:t> of </a:t>
            </a:r>
            <a:r>
              <a:rPr lang="en-GB" i="1" dirty="0"/>
              <a:t>188Re SCT </a:t>
            </a:r>
            <a:endParaRPr lang="it-IT" dirty="0"/>
          </a:p>
          <a:p>
            <a:endParaRPr lang="en-GB" i="1" dirty="0"/>
          </a:p>
          <a:p>
            <a:r>
              <a:rPr lang="it-IT" b="1" i="1" dirty="0" err="1"/>
              <a:t>Advantage</a:t>
            </a:r>
            <a:r>
              <a:rPr lang="it-IT" b="1" i="1" dirty="0"/>
              <a:t> - </a:t>
            </a:r>
            <a:r>
              <a:rPr lang="it-IT" b="1" i="1" dirty="0" err="1"/>
              <a:t>relatively</a:t>
            </a:r>
            <a:r>
              <a:rPr lang="it-IT" b="1" i="1" dirty="0"/>
              <a:t> high </a:t>
            </a:r>
            <a:r>
              <a:rPr lang="it-IT" b="1" i="1" dirty="0" err="1"/>
              <a:t>effective</a:t>
            </a:r>
            <a:r>
              <a:rPr lang="it-IT" b="1" i="1" dirty="0"/>
              <a:t> dose </a:t>
            </a:r>
            <a:r>
              <a:rPr lang="it-IT" i="1" dirty="0"/>
              <a:t>of</a:t>
            </a:r>
            <a:r>
              <a:rPr lang="en-GB" i="1" dirty="0"/>
              <a:t> Re-188 </a:t>
            </a:r>
            <a:r>
              <a:rPr lang="it-IT" i="1" dirty="0"/>
              <a:t>can  be </a:t>
            </a:r>
            <a:r>
              <a:rPr lang="it-IT" i="1" dirty="0" err="1"/>
              <a:t>administered</a:t>
            </a:r>
            <a:r>
              <a:rPr lang="it-IT" i="1" dirty="0"/>
              <a:t> to the </a:t>
            </a:r>
            <a:r>
              <a:rPr lang="it-IT" i="1" dirty="0" err="1"/>
              <a:t>surface</a:t>
            </a:r>
            <a:r>
              <a:rPr lang="it-IT" i="1" dirty="0"/>
              <a:t>,</a:t>
            </a:r>
            <a:r>
              <a:rPr lang="en-US" b="1" i="1" dirty="0"/>
              <a:t> </a:t>
            </a:r>
            <a:r>
              <a:rPr lang="en-US" i="1" dirty="0"/>
              <a:t>without deeper involvement of the sub-dermal structures allowing for optimal recovery of the subsequent dermatitis that occurs</a:t>
            </a:r>
            <a:endParaRPr lang="en-US" b="1" i="1"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883AFA-1C9A-EE48-9D3E-EE44976176EF}" type="slidenum">
              <a:rPr kumimoji="0" lang="en-US" sz="1200" b="0" i="0" u="none" strike="noStrike" kern="1200" cap="none" spc="0" normalizeH="0" baseline="0" noProof="0" smtClean="0">
                <a:ln>
                  <a:noFill/>
                </a:ln>
                <a:solidFill>
                  <a:prstClr val="black"/>
                </a:solidFill>
                <a:effectLst/>
                <a:uLnTx/>
                <a:uFillTx/>
                <a:latin typeface="Libre Franklin ExtraLigh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Libre Franklin ExtraLight" pitchFamily="2" charset="77"/>
              <a:ea typeface="+mn-ea"/>
              <a:cs typeface="+mn-cs"/>
            </a:endParaRPr>
          </a:p>
        </p:txBody>
      </p:sp>
    </p:spTree>
    <p:extLst>
      <p:ext uri="{BB962C8B-B14F-4D97-AF65-F5344CB8AC3E}">
        <p14:creationId xmlns:p14="http://schemas.microsoft.com/office/powerpoint/2010/main" val="1705850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b="1" dirty="0">
                <a:cs typeface="Calibri"/>
              </a:rPr>
              <a:t>To determine "paste on time"</a:t>
            </a:r>
            <a:endParaRPr lang="it-IT" b="1" dirty="0"/>
          </a:p>
          <a:p>
            <a:r>
              <a:rPr lang="it-IT" b="1" dirty="0" err="1"/>
              <a:t>Lesion’s</a:t>
            </a:r>
            <a:r>
              <a:rPr lang="it-IT" b="1" dirty="0"/>
              <a:t> </a:t>
            </a:r>
            <a:r>
              <a:rPr lang="it-IT" b="1" dirty="0" err="1"/>
              <a:t>surface</a:t>
            </a:r>
            <a:r>
              <a:rPr lang="it-IT" b="1" dirty="0"/>
              <a:t> area</a:t>
            </a:r>
            <a:endParaRPr lang="en-US" dirty="0">
              <a:cs typeface="Calibri"/>
            </a:endParaRPr>
          </a:p>
          <a:p>
            <a:r>
              <a:rPr lang="it-IT" b="1" dirty="0" err="1"/>
              <a:t>Lesion’s</a:t>
            </a:r>
            <a:r>
              <a:rPr lang="it-IT" b="1" dirty="0"/>
              <a:t> </a:t>
            </a:r>
            <a:r>
              <a:rPr lang="it-IT" b="1" dirty="0" err="1"/>
              <a:t>depth</a:t>
            </a:r>
            <a:endParaRPr lang="it-IT" dirty="0"/>
          </a:p>
          <a:p>
            <a:r>
              <a:rPr lang="it-IT" b="1" dirty="0" err="1"/>
              <a:t>MBq</a:t>
            </a:r>
            <a:r>
              <a:rPr lang="it-IT" b="1" dirty="0"/>
              <a:t> </a:t>
            </a:r>
            <a:r>
              <a:rPr lang="it-IT" b="1" dirty="0" err="1"/>
              <a:t>administered</a:t>
            </a:r>
            <a:endParaRPr lang="it-I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883AFA-1C9A-EE48-9D3E-EE44976176EF}" type="slidenum">
              <a:rPr kumimoji="0" lang="en-US" sz="1200" b="0" i="0" u="none" strike="noStrike" kern="1200" cap="none" spc="0" normalizeH="0" baseline="0" noProof="0" smtClean="0">
                <a:ln>
                  <a:noFill/>
                </a:ln>
                <a:solidFill>
                  <a:prstClr val="black"/>
                </a:solidFill>
                <a:effectLst/>
                <a:uLnTx/>
                <a:uFillTx/>
                <a:latin typeface="Libre Franklin ExtraLigh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Libre Franklin ExtraLight" pitchFamily="2" charset="77"/>
              <a:ea typeface="+mn-ea"/>
              <a:cs typeface="+mn-cs"/>
            </a:endParaRPr>
          </a:p>
        </p:txBody>
      </p:sp>
    </p:spTree>
    <p:extLst>
      <p:ext uri="{BB962C8B-B14F-4D97-AF65-F5344CB8AC3E}">
        <p14:creationId xmlns:p14="http://schemas.microsoft.com/office/powerpoint/2010/main" val="3041663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Adverse events</a:t>
            </a:r>
          </a:p>
          <a:p>
            <a:r>
              <a:rPr lang="en-US" dirty="0">
                <a:cs typeface="Calibri"/>
              </a:rPr>
              <a:t>- Hair loss</a:t>
            </a:r>
          </a:p>
          <a:p>
            <a:r>
              <a:rPr lang="en-US" dirty="0">
                <a:cs typeface="Calibri"/>
              </a:rPr>
              <a:t>- Dryness</a:t>
            </a:r>
          </a:p>
          <a:p>
            <a:r>
              <a:rPr lang="en-US" dirty="0">
                <a:cs typeface="Calibri"/>
              </a:rPr>
              <a:t>- Depigmentation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2EBAF4-478D-4B06-9FBA-DC6B3FCEA81F}" type="slidenum">
              <a:rPr kumimoji="0" lang="en-AU" sz="1200" b="0" i="0" u="none" strike="noStrike" kern="1200" cap="none" spc="0" normalizeH="0" baseline="0" noProof="0" smtClean="0">
                <a:ln>
                  <a:noFill/>
                </a:ln>
                <a:solidFill>
                  <a:prstClr val="black"/>
                </a:solidFill>
                <a:effectLst/>
                <a:uLnTx/>
                <a:uFillTx/>
                <a:latin typeface="Libre Franklin ExtraLigh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Libre Franklin ExtraLight" pitchFamily="2" charset="77"/>
              <a:ea typeface="+mn-ea"/>
              <a:cs typeface="+mn-cs"/>
            </a:endParaRPr>
          </a:p>
        </p:txBody>
      </p:sp>
    </p:spTree>
    <p:extLst>
      <p:ext uri="{BB962C8B-B14F-4D97-AF65-F5344CB8AC3E}">
        <p14:creationId xmlns:p14="http://schemas.microsoft.com/office/powerpoint/2010/main" val="385009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30000" dirty="0">
                <a:solidFill>
                  <a:schemeClr val="bg1"/>
                </a:solidFill>
                <a:latin typeface="Libre Franklin Medium" pitchFamily="2" charset="77"/>
              </a:rPr>
              <a:t>ONC3785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883AFA-1C9A-EE48-9D3E-EE44976176EF}" type="slidenum">
              <a:rPr kumimoji="0" lang="en-US" sz="1200" b="0" i="0" u="none" strike="noStrike" kern="1200" cap="none" spc="0" normalizeH="0" baseline="0" noProof="0" smtClean="0">
                <a:ln>
                  <a:noFill/>
                </a:ln>
                <a:solidFill>
                  <a:prstClr val="black"/>
                </a:solidFill>
                <a:effectLst/>
                <a:uLnTx/>
                <a:uFillTx/>
                <a:latin typeface="Libre Franklin ExtraLigh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Libre Franklin ExtraLight" pitchFamily="2" charset="77"/>
              <a:ea typeface="+mn-ea"/>
              <a:cs typeface="+mn-cs"/>
            </a:endParaRPr>
          </a:p>
        </p:txBody>
      </p:sp>
    </p:spTree>
    <p:extLst>
      <p:ext uri="{BB962C8B-B14F-4D97-AF65-F5344CB8AC3E}">
        <p14:creationId xmlns:p14="http://schemas.microsoft.com/office/powerpoint/2010/main" val="1648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just">
              <a:tabLst>
                <a:tab pos="228600" algn="l"/>
                <a:tab pos="457200" algn="l"/>
              </a:tabLst>
            </a:pPr>
            <a:r>
              <a:rPr lang="en-US" sz="1800" dirty="0">
                <a:solidFill>
                  <a:srgbClr val="000000"/>
                </a:solidFill>
                <a:effectLst/>
                <a:highlight>
                  <a:srgbClr val="FFFF00"/>
                </a:highlight>
                <a:latin typeface="Verdana" panose="020B0604030504040204" pitchFamily="34" charset="0"/>
                <a:ea typeface="Times New Roman" panose="02020603050405020304" pitchFamily="18" charset="0"/>
                <a:cs typeface="Arial" panose="020B0604020202020204" pitchFamily="34" charset="0"/>
              </a:rPr>
              <a:t>There were a total of 182 subjects records provided for the interim analysis.  Of these, 144 were BCC (79.1%), 32 were SCC (17.6%), and 4 were both BCC and SCC (2.2%).  Two subjects did not have information on skin cancer type, both screen failures.</a:t>
            </a:r>
            <a:endParaRPr lang="en-AU" sz="1800" dirty="0">
              <a:solidFill>
                <a:srgbClr val="000000"/>
              </a:solidFill>
              <a:effectLst/>
              <a:latin typeface="Times New Roman" panose="02020603050405020304" pitchFamily="18" charset="0"/>
              <a:ea typeface="Times New Roman" panose="02020603050405020304" pitchFamily="18" charset="0"/>
            </a:endParaRPr>
          </a:p>
          <a:p>
            <a:pPr marL="228600" indent="-228600" algn="just">
              <a:tabLst>
                <a:tab pos="228600" algn="l"/>
                <a:tab pos="457200" algn="l"/>
              </a:tabLst>
            </a:pPr>
            <a:r>
              <a:rPr lang="en-US" sz="1800" dirty="0">
                <a:solidFill>
                  <a:srgbClr val="000000"/>
                </a:solidFill>
                <a:effectLst/>
                <a:highlight>
                  <a:srgbClr val="FFFF00"/>
                </a:highlight>
                <a:latin typeface="Verdana" panose="020B0604030504040204" pitchFamily="34" charset="0"/>
                <a:ea typeface="Times New Roman" panose="02020603050405020304" pitchFamily="18" charset="0"/>
                <a:cs typeface="Arial" panose="020B0604020202020204" pitchFamily="34" charset="0"/>
              </a:rPr>
              <a:t> </a:t>
            </a:r>
            <a:endParaRPr lang="en-AU" sz="1800" dirty="0">
              <a:solidFill>
                <a:srgbClr val="000000"/>
              </a:solidFill>
              <a:effectLst/>
              <a:latin typeface="Times New Roman" panose="02020603050405020304" pitchFamily="18" charset="0"/>
              <a:ea typeface="Times New Roman" panose="02020603050405020304" pitchFamily="18" charset="0"/>
            </a:endParaRPr>
          </a:p>
          <a:p>
            <a:pPr marL="228600" indent="-228600" algn="just">
              <a:tabLst>
                <a:tab pos="228600" algn="l"/>
                <a:tab pos="457200" algn="l"/>
              </a:tabLst>
            </a:pPr>
            <a:r>
              <a:rPr lang="en-US" sz="1800" dirty="0">
                <a:solidFill>
                  <a:srgbClr val="000000"/>
                </a:solidFill>
                <a:effectLst/>
                <a:highlight>
                  <a:srgbClr val="FFFF00"/>
                </a:highlight>
                <a:latin typeface="Verdana" panose="020B0604030504040204" pitchFamily="34" charset="0"/>
                <a:ea typeface="Times New Roman" panose="02020603050405020304" pitchFamily="18" charset="0"/>
                <a:cs typeface="Arial" panose="020B0604020202020204" pitchFamily="34" charset="0"/>
              </a:rPr>
              <a:t>At the time of the interim data cut, 81 subjects had at least one post-baseline </a:t>
            </a:r>
            <a:r>
              <a:rPr lang="en-US" sz="1800" dirty="0" err="1">
                <a:solidFill>
                  <a:srgbClr val="000000"/>
                </a:solidFill>
                <a:effectLst/>
                <a:highlight>
                  <a:srgbClr val="FFFF00"/>
                </a:highlight>
                <a:latin typeface="Verdana" panose="020B0604030504040204" pitchFamily="34" charset="0"/>
                <a:ea typeface="Times New Roman" panose="02020603050405020304" pitchFamily="18" charset="0"/>
                <a:cs typeface="Arial" panose="020B0604020202020204" pitchFamily="34" charset="0"/>
              </a:rPr>
              <a:t>tumour</a:t>
            </a:r>
            <a:r>
              <a:rPr lang="en-US" sz="1800" dirty="0">
                <a:solidFill>
                  <a:srgbClr val="000000"/>
                </a:solidFill>
                <a:effectLst/>
                <a:highlight>
                  <a:srgbClr val="FFFF00"/>
                </a:highlight>
                <a:latin typeface="Verdana" panose="020B0604030504040204" pitchFamily="34" charset="0"/>
                <a:ea typeface="Times New Roman" panose="02020603050405020304" pitchFamily="18" charset="0"/>
                <a:cs typeface="Arial" panose="020B0604020202020204" pitchFamily="34" charset="0"/>
              </a:rPr>
              <a:t> assessment performed with modified visual RECIST criteria.  Seventy subjects were noted with at least one post-baseline SCI QoL assessment, and 149 subjects were noted with a response on the Day 14 treatment comfort assessment.</a:t>
            </a:r>
            <a:endParaRPr lang="en-AU" sz="1800" dirty="0">
              <a:solidFill>
                <a:srgbClr val="000000"/>
              </a:solidFill>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883AFA-1C9A-EE48-9D3E-EE44976176EF}" type="slidenum">
              <a:rPr kumimoji="0" lang="en-US" sz="1200" b="0" i="0" u="none" strike="noStrike" kern="1200" cap="none" spc="0" normalizeH="0" baseline="0" noProof="0" smtClean="0">
                <a:ln>
                  <a:noFill/>
                </a:ln>
                <a:solidFill>
                  <a:prstClr val="black"/>
                </a:solidFill>
                <a:effectLst/>
                <a:uLnTx/>
                <a:uFillTx/>
                <a:latin typeface="Libre Franklin ExtraLigh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Libre Franklin ExtraLight" pitchFamily="2" charset="77"/>
              <a:ea typeface="+mn-ea"/>
              <a:cs typeface="+mn-cs"/>
            </a:endParaRPr>
          </a:p>
        </p:txBody>
      </p:sp>
    </p:spTree>
    <p:extLst>
      <p:ext uri="{BB962C8B-B14F-4D97-AF65-F5344CB8AC3E}">
        <p14:creationId xmlns:p14="http://schemas.microsoft.com/office/powerpoint/2010/main" val="1144127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spcBef>
                <a:spcPts val="1200"/>
              </a:spcBef>
              <a:buFont typeface="+mj-lt"/>
              <a:buNone/>
            </a:pPr>
            <a:r>
              <a:rPr lang="en-US" sz="1200" b="1" dirty="0">
                <a:effectLst/>
                <a:latin typeface="Verdana" panose="020B0604030504040204" pitchFamily="34" charset="0"/>
              </a:rPr>
              <a:t>Demography</a:t>
            </a:r>
            <a:endParaRPr lang="en-AU" sz="1200" b="1" dirty="0">
              <a:effectLst/>
              <a:latin typeface="Times New Roman" panose="02020603050405020304" pitchFamily="18" charset="0"/>
            </a:endParaRPr>
          </a:p>
          <a:p>
            <a:pPr marL="228600" indent="-228600" algn="just">
              <a:tabLst>
                <a:tab pos="228600" algn="l"/>
                <a:tab pos="457200" algn="l"/>
              </a:tabLst>
            </a:pPr>
            <a:r>
              <a:rPr lang="en-US" sz="1100" dirty="0">
                <a:solidFill>
                  <a:srgbClr val="000000"/>
                </a:solidFill>
                <a:effectLst/>
                <a:highlight>
                  <a:srgbClr val="FFFF00"/>
                </a:highlight>
                <a:latin typeface="Verdana" panose="020B0604030504040204" pitchFamily="34" charset="0"/>
                <a:ea typeface="Times New Roman" panose="02020603050405020304" pitchFamily="18" charset="0"/>
                <a:cs typeface="Arial" panose="020B0604020202020204" pitchFamily="34" charset="0"/>
              </a:rPr>
              <a:t>The demographic characteristics of subjects in the study are </a:t>
            </a:r>
            <a:r>
              <a:rPr lang="en-US" sz="1100" dirty="0" err="1">
                <a:solidFill>
                  <a:srgbClr val="000000"/>
                </a:solidFill>
                <a:effectLst/>
                <a:highlight>
                  <a:srgbClr val="FFFF00"/>
                </a:highlight>
                <a:latin typeface="Verdana" panose="020B0604030504040204" pitchFamily="34" charset="0"/>
                <a:ea typeface="Times New Roman" panose="02020603050405020304" pitchFamily="18" charset="0"/>
                <a:cs typeface="Arial" panose="020B0604020202020204" pitchFamily="34" charset="0"/>
              </a:rPr>
              <a:t>summarised</a:t>
            </a:r>
            <a:r>
              <a:rPr lang="en-US" sz="1100" dirty="0">
                <a:solidFill>
                  <a:srgbClr val="000000"/>
                </a:solidFill>
                <a:effectLst/>
                <a:highlight>
                  <a:srgbClr val="FFFF00"/>
                </a:highlight>
                <a:latin typeface="Verdana" panose="020B0604030504040204" pitchFamily="34" charset="0"/>
                <a:ea typeface="Times New Roman" panose="02020603050405020304" pitchFamily="18" charset="0"/>
                <a:cs typeface="Arial" panose="020B0604020202020204" pitchFamily="34" charset="0"/>
              </a:rPr>
              <a:t> in Table 14.1.3.  An extract of the table is presented below.  The median age of subjects was 72 years, with a range of 27 years to 95 years.  Over half of subjects (56.5%) were aged 70 years or higher, and 53.7% of subjects were male.</a:t>
            </a:r>
            <a:r>
              <a:rPr lang="en-US" sz="11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  Ethnicity was recorded for 177 subjects, of whom 175 were white, and two were black/African American.</a:t>
            </a:r>
            <a:endParaRPr lang="en-AU" sz="1200" dirty="0">
              <a:solidFill>
                <a:srgbClr val="000000"/>
              </a:solidFill>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883AFA-1C9A-EE48-9D3E-EE44976176EF}" type="slidenum">
              <a:rPr kumimoji="0" lang="en-US" sz="1200" b="0" i="0" u="none" strike="noStrike" kern="1200" cap="none" spc="0" normalizeH="0" baseline="0" noProof="0" smtClean="0">
                <a:ln>
                  <a:noFill/>
                </a:ln>
                <a:solidFill>
                  <a:prstClr val="black"/>
                </a:solidFill>
                <a:effectLst/>
                <a:uLnTx/>
                <a:uFillTx/>
                <a:latin typeface="Libre Franklin ExtraLigh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Libre Franklin ExtraLight" pitchFamily="2" charset="77"/>
              <a:ea typeface="+mn-ea"/>
              <a:cs typeface="+mn-cs"/>
            </a:endParaRPr>
          </a:p>
        </p:txBody>
      </p:sp>
    </p:spTree>
    <p:extLst>
      <p:ext uri="{BB962C8B-B14F-4D97-AF65-F5344CB8AC3E}">
        <p14:creationId xmlns:p14="http://schemas.microsoft.com/office/powerpoint/2010/main" val="5621812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s://www.fontsc.com/font/libre-franklin" TargetMode="External"/><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20.png"/><Relationship Id="rId7" Type="http://schemas.openxmlformats.org/officeDocument/2006/relationships/image" Target="../media/image9.png"/><Relationship Id="rId12"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24.png"/><Relationship Id="rId5" Type="http://schemas.openxmlformats.org/officeDocument/2006/relationships/image" Target="../media/image22.png"/><Relationship Id="rId10" Type="http://schemas.openxmlformats.org/officeDocument/2006/relationships/image" Target="../media/image5.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mailto:getmoredone@showoffgroup.com" TargetMode="External"/><Relationship Id="rId2" Type="http://schemas.openxmlformats.org/officeDocument/2006/relationships/hyperlink" Target="http://www.oncobeta.com/" TargetMode="External"/><Relationship Id="rId1" Type="http://schemas.openxmlformats.org/officeDocument/2006/relationships/slideMaster" Target="../slideMasters/slideMaster1.xml"/><Relationship Id="rId4" Type="http://schemas.openxmlformats.org/officeDocument/2006/relationships/hyperlink" Target="http://www.showoffgroup.com/" TargetMode="Externa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xml"/><Relationship Id="rId5" Type="http://schemas.openxmlformats.org/officeDocument/2006/relationships/image" Target="../media/image38.png"/><Relationship Id="rId4" Type="http://schemas.openxmlformats.org/officeDocument/2006/relationships/image" Target="../media/image37.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fontsc.com/font/libre-franklin" TargetMode="External"/><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hyperlink" Target="http://www.showoffgroup.com/" TargetMode="External"/><Relationship Id="rId2" Type="http://schemas.openxmlformats.org/officeDocument/2006/relationships/hyperlink" Target="mailto:getmoredone@showoffgroup.com" TargetMode="Externa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New logo w name">
    <p:bg>
      <p:bgPr>
        <a:gradFill>
          <a:gsLst>
            <a:gs pos="0">
              <a:srgbClr val="00244B"/>
            </a:gs>
            <a:gs pos="100000">
              <a:srgbClr val="0086CB"/>
            </a:gs>
          </a:gsLst>
          <a:lin ang="81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658F5D-C5A1-9F4B-939E-38306FB39048}"/>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0" y="135"/>
            <a:ext cx="12192000" cy="6855444"/>
          </a:xfrm>
          <a:prstGeom prst="rect">
            <a:avLst/>
          </a:prstGeom>
        </p:spPr>
      </p:pic>
      <p:sp>
        <p:nvSpPr>
          <p:cNvPr id="2" name="Rectangle 1">
            <a:extLst>
              <a:ext uri="{FF2B5EF4-FFF2-40B4-BE49-F238E27FC236}">
                <a16:creationId xmlns:a16="http://schemas.microsoft.com/office/drawing/2014/main" id="{6049C523-AA40-C24F-9F61-DDC8AB7A60B3}"/>
              </a:ext>
            </a:extLst>
          </p:cNvPr>
          <p:cNvSpPr/>
          <p:nvPr userDrawn="1"/>
        </p:nvSpPr>
        <p:spPr>
          <a:xfrm>
            <a:off x="-1" y="0"/>
            <a:ext cx="12192000" cy="6858000"/>
          </a:xfrm>
          <a:prstGeom prst="rect">
            <a:avLst/>
          </a:prstGeom>
          <a:solidFill>
            <a:srgbClr val="011E4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ibre Franklin ExtraLight" pitchFamily="2" charset="77"/>
            </a:endParaRPr>
          </a:p>
        </p:txBody>
      </p:sp>
      <p:sp>
        <p:nvSpPr>
          <p:cNvPr id="9" name="Title 3">
            <a:extLst>
              <a:ext uri="{FF2B5EF4-FFF2-40B4-BE49-F238E27FC236}">
                <a16:creationId xmlns:a16="http://schemas.microsoft.com/office/drawing/2014/main" id="{DBEDF32D-01E4-E745-8472-35A1E9C80F57}"/>
              </a:ext>
            </a:extLst>
          </p:cNvPr>
          <p:cNvSpPr>
            <a:spLocks noGrp="1"/>
          </p:cNvSpPr>
          <p:nvPr>
            <p:ph type="ctrTitle"/>
          </p:nvPr>
        </p:nvSpPr>
        <p:spPr>
          <a:xfrm>
            <a:off x="6095999" y="1122363"/>
            <a:ext cx="5968622" cy="2387600"/>
          </a:xfrm>
        </p:spPr>
        <p:txBody>
          <a:bodyPr>
            <a:normAutofit/>
          </a:bodyPr>
          <a:lstStyle>
            <a:lvl1pPr>
              <a:defRPr sz="4000" b="1" i="0">
                <a:latin typeface="Libre Franklin" pitchFamily="2" charset="77"/>
              </a:defRPr>
            </a:lvl1pPr>
          </a:lstStyle>
          <a:p>
            <a:pPr algn="l"/>
            <a:endParaRPr lang="en-US" dirty="0">
              <a:solidFill>
                <a:schemeClr val="bg1"/>
              </a:solidFill>
            </a:endParaRPr>
          </a:p>
        </p:txBody>
      </p:sp>
      <p:sp>
        <p:nvSpPr>
          <p:cNvPr id="13" name="Subtitle 4">
            <a:extLst>
              <a:ext uri="{FF2B5EF4-FFF2-40B4-BE49-F238E27FC236}">
                <a16:creationId xmlns:a16="http://schemas.microsoft.com/office/drawing/2014/main" id="{B46B369E-059E-6E4E-8FD1-1C7E8DFF6EE8}"/>
              </a:ext>
            </a:extLst>
          </p:cNvPr>
          <p:cNvSpPr>
            <a:spLocks noGrp="1"/>
          </p:cNvSpPr>
          <p:nvPr>
            <p:ph type="subTitle" idx="1"/>
          </p:nvPr>
        </p:nvSpPr>
        <p:spPr>
          <a:xfrm>
            <a:off x="6095999" y="3602038"/>
            <a:ext cx="5968622" cy="1655762"/>
          </a:xfrm>
        </p:spPr>
        <p:txBody>
          <a:bodyPr>
            <a:normAutofit/>
          </a:bodyPr>
          <a:lstStyle>
            <a:lvl1pPr>
              <a:defRPr sz="2400" b="0" i="0" baseline="0">
                <a:latin typeface="Libre Franklin Medium" pitchFamily="2" charset="77"/>
                <a:cs typeface="Arial" panose="020B0604020202020204" pitchFamily="34" charset="0"/>
              </a:defRPr>
            </a:lvl1pPr>
          </a:lstStyle>
          <a:p>
            <a:pPr algn="l"/>
            <a:endParaRPr lang="en-AU" dirty="0">
              <a:solidFill>
                <a:schemeClr val="bg1"/>
              </a:solidFill>
              <a:latin typeface="Franklin Gothic Medium" panose="020B0603020102020204" pitchFamily="34" charset="0"/>
            </a:endParaRPr>
          </a:p>
        </p:txBody>
      </p:sp>
      <p:pic>
        <p:nvPicPr>
          <p:cNvPr id="12" name="Picture 11" descr="Shape, icon&#10;&#10;Description automatically generated with medium confidence">
            <a:extLst>
              <a:ext uri="{FF2B5EF4-FFF2-40B4-BE49-F238E27FC236}">
                <a16:creationId xmlns:a16="http://schemas.microsoft.com/office/drawing/2014/main" id="{C68165EA-DD5A-DB46-AEB4-77EF2D49D3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a:effectLst>
            <a:outerShdw blurRad="596900" dist="25400" dir="2700000" sx="102000" sy="102000" algn="tl" rotWithShape="0">
              <a:prstClr val="black">
                <a:alpha val="75391"/>
              </a:prstClr>
            </a:outerShdw>
          </a:effectLst>
        </p:spPr>
      </p:pic>
      <p:pic>
        <p:nvPicPr>
          <p:cNvPr id="17" name="Picture 16">
            <a:extLst>
              <a:ext uri="{FF2B5EF4-FFF2-40B4-BE49-F238E27FC236}">
                <a16:creationId xmlns:a16="http://schemas.microsoft.com/office/drawing/2014/main" id="{25E0DDFB-4C23-8345-8168-2D6FF115AA5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65392" y="2474755"/>
            <a:ext cx="4350372" cy="915867"/>
          </a:xfrm>
          <a:prstGeom prst="rect">
            <a:avLst/>
          </a:prstGeom>
        </p:spPr>
      </p:pic>
    </p:spTree>
    <p:extLst>
      <p:ext uri="{BB962C8B-B14F-4D97-AF65-F5344CB8AC3E}">
        <p14:creationId xmlns:p14="http://schemas.microsoft.com/office/powerpoint/2010/main" val="984882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slide 2">
    <p:bg>
      <p:bgPr>
        <a:gradFill>
          <a:gsLst>
            <a:gs pos="0">
              <a:srgbClr val="00244B"/>
            </a:gs>
            <a:gs pos="100000">
              <a:srgbClr val="0086CB"/>
            </a:gs>
          </a:gsLst>
          <a:lin ang="8100000" scaled="1"/>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29AF05B-8533-754D-980A-76093D47667C}"/>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0" y="135"/>
            <a:ext cx="12192000" cy="6855444"/>
          </a:xfrm>
          <a:prstGeom prst="rect">
            <a:avLst/>
          </a:prstGeom>
        </p:spPr>
      </p:pic>
      <p:sp>
        <p:nvSpPr>
          <p:cNvPr id="11" name="Rectangle 10">
            <a:extLst>
              <a:ext uri="{FF2B5EF4-FFF2-40B4-BE49-F238E27FC236}">
                <a16:creationId xmlns:a16="http://schemas.microsoft.com/office/drawing/2014/main" id="{0FBB396D-A3AE-2D49-8BE2-521976A41197}"/>
              </a:ext>
            </a:extLst>
          </p:cNvPr>
          <p:cNvSpPr/>
          <p:nvPr userDrawn="1"/>
        </p:nvSpPr>
        <p:spPr>
          <a:xfrm>
            <a:off x="0" y="0"/>
            <a:ext cx="12192000" cy="6858000"/>
          </a:xfrm>
          <a:prstGeom prst="rect">
            <a:avLst/>
          </a:prstGeom>
          <a:solidFill>
            <a:srgbClr val="011E4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ibre Franklin ExtraLight" pitchFamily="2" charset="77"/>
            </a:endParaRPr>
          </a:p>
        </p:txBody>
      </p:sp>
      <p:sp>
        <p:nvSpPr>
          <p:cNvPr id="3" name="Rectangle 2">
            <a:extLst>
              <a:ext uri="{FF2B5EF4-FFF2-40B4-BE49-F238E27FC236}">
                <a16:creationId xmlns:a16="http://schemas.microsoft.com/office/drawing/2014/main" id="{C1AEE6D9-59E0-A44F-81D1-8185FE429D73}"/>
              </a:ext>
            </a:extLst>
          </p:cNvPr>
          <p:cNvSpPr/>
          <p:nvPr userDrawn="1"/>
        </p:nvSpPr>
        <p:spPr>
          <a:xfrm>
            <a:off x="1524000" y="2601118"/>
            <a:ext cx="9144000" cy="3493599"/>
          </a:xfrm>
          <a:prstGeom prst="rect">
            <a:avLst/>
          </a:prstGeom>
          <a:solidFill>
            <a:schemeClr val="bg1">
              <a:alpha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dirty="0">
              <a:latin typeface="Libre Franklin ExtraLight" pitchFamily="2" charset="77"/>
            </a:endParaRPr>
          </a:p>
        </p:txBody>
      </p:sp>
      <p:sp>
        <p:nvSpPr>
          <p:cNvPr id="2" name="Title 1">
            <a:extLst>
              <a:ext uri="{FF2B5EF4-FFF2-40B4-BE49-F238E27FC236}">
                <a16:creationId xmlns:a16="http://schemas.microsoft.com/office/drawing/2014/main" id="{1C6261DD-320D-42C4-9D3F-7DCC2C76AD72}"/>
              </a:ext>
            </a:extLst>
          </p:cNvPr>
          <p:cNvSpPr>
            <a:spLocks noGrp="1"/>
          </p:cNvSpPr>
          <p:nvPr>
            <p:ph type="ctrTitle"/>
          </p:nvPr>
        </p:nvSpPr>
        <p:spPr>
          <a:xfrm>
            <a:off x="1524000" y="2601117"/>
            <a:ext cx="9144000" cy="1655763"/>
          </a:xfrm>
          <a:noFill/>
          <a:effectLst/>
        </p:spPr>
        <p:txBody>
          <a:bodyPr anchor="b">
            <a:normAutofit/>
          </a:bodyPr>
          <a:lstStyle>
            <a:lvl1pPr algn="ctr">
              <a:defRPr sz="4000"/>
            </a:lvl1pPr>
          </a:lstStyle>
          <a:p>
            <a:r>
              <a:rPr lang="en-US" dirty="0"/>
              <a:t>Click to edit Master title style</a:t>
            </a:r>
            <a:endParaRPr lang="en-AU" dirty="0"/>
          </a:p>
        </p:txBody>
      </p:sp>
      <p:sp>
        <p:nvSpPr>
          <p:cNvPr id="15" name="Subtitle 2">
            <a:extLst>
              <a:ext uri="{FF2B5EF4-FFF2-40B4-BE49-F238E27FC236}">
                <a16:creationId xmlns:a16="http://schemas.microsoft.com/office/drawing/2014/main" id="{700578E7-FCFA-D148-8005-3BA367C2047D}"/>
              </a:ext>
            </a:extLst>
          </p:cNvPr>
          <p:cNvSpPr>
            <a:spLocks noGrp="1"/>
          </p:cNvSpPr>
          <p:nvPr>
            <p:ph type="subTitle" idx="1"/>
          </p:nvPr>
        </p:nvSpPr>
        <p:spPr>
          <a:xfrm>
            <a:off x="1524000" y="4438955"/>
            <a:ext cx="9144000" cy="1655762"/>
          </a:xfrm>
          <a:noFill/>
          <a:effectLst/>
        </p:spPr>
        <p:txBody>
          <a:bodyPr>
            <a:normAutofit/>
          </a:bodyPr>
          <a:lstStyle>
            <a:lvl1pPr marL="0" indent="0" algn="ctr">
              <a:buNone/>
              <a:defRPr sz="18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5" name="Picture Placeholder 4">
            <a:extLst>
              <a:ext uri="{FF2B5EF4-FFF2-40B4-BE49-F238E27FC236}">
                <a16:creationId xmlns:a16="http://schemas.microsoft.com/office/drawing/2014/main" id="{51A76797-880F-0B4D-BC7E-F269694CB310}"/>
              </a:ext>
            </a:extLst>
          </p:cNvPr>
          <p:cNvSpPr>
            <a:spLocks noGrp="1"/>
          </p:cNvSpPr>
          <p:nvPr>
            <p:ph type="pic" sz="quarter" idx="10"/>
          </p:nvPr>
        </p:nvSpPr>
        <p:spPr>
          <a:xfrm>
            <a:off x="5055462" y="371475"/>
            <a:ext cx="2081076" cy="2081076"/>
          </a:xfrm>
        </p:spPr>
        <p:txBody>
          <a:bodyPr/>
          <a:lstStyle/>
          <a:p>
            <a:endParaRPr lang="en-US"/>
          </a:p>
        </p:txBody>
      </p:sp>
      <p:pic>
        <p:nvPicPr>
          <p:cNvPr id="17" name="Picture 16">
            <a:extLst>
              <a:ext uri="{FF2B5EF4-FFF2-40B4-BE49-F238E27FC236}">
                <a16:creationId xmlns:a16="http://schemas.microsoft.com/office/drawing/2014/main" id="{5233933A-8252-1F41-A03C-2803D8C4E0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835" y="6386513"/>
            <a:ext cx="2019443" cy="471055"/>
          </a:xfrm>
          <a:prstGeom prst="rect">
            <a:avLst/>
          </a:prstGeom>
        </p:spPr>
      </p:pic>
      <p:sp>
        <p:nvSpPr>
          <p:cNvPr id="19" name="Footer Placeholder 4">
            <a:extLst>
              <a:ext uri="{FF2B5EF4-FFF2-40B4-BE49-F238E27FC236}">
                <a16:creationId xmlns:a16="http://schemas.microsoft.com/office/drawing/2014/main" id="{86314CE7-D7CC-8642-AA5B-5444D1CBDFE6}"/>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20" name="Slide Number Placeholder 5">
            <a:extLst>
              <a:ext uri="{FF2B5EF4-FFF2-40B4-BE49-F238E27FC236}">
                <a16:creationId xmlns:a16="http://schemas.microsoft.com/office/drawing/2014/main" id="{284CF70D-B1D0-FF4C-8BA8-DEE1C03082C8}"/>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2253301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slide 3">
    <p:bg>
      <p:bgPr>
        <a:gradFill>
          <a:gsLst>
            <a:gs pos="0">
              <a:srgbClr val="00244B"/>
            </a:gs>
            <a:gs pos="100000">
              <a:srgbClr val="0086CB"/>
            </a:gs>
          </a:gsLst>
          <a:lin ang="8100000" scaled="1"/>
        </a:gra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0F5EA49-9117-334B-8606-EC0688CF6B44}"/>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0" y="135"/>
            <a:ext cx="12192000" cy="6855444"/>
          </a:xfrm>
          <a:prstGeom prst="rect">
            <a:avLst/>
          </a:prstGeom>
        </p:spPr>
      </p:pic>
      <p:sp>
        <p:nvSpPr>
          <p:cNvPr id="11" name="Rectangle 10">
            <a:extLst>
              <a:ext uri="{FF2B5EF4-FFF2-40B4-BE49-F238E27FC236}">
                <a16:creationId xmlns:a16="http://schemas.microsoft.com/office/drawing/2014/main" id="{CCA5E82D-6D27-0E4C-A16F-00FBCDB89227}"/>
              </a:ext>
            </a:extLst>
          </p:cNvPr>
          <p:cNvSpPr/>
          <p:nvPr userDrawn="1"/>
        </p:nvSpPr>
        <p:spPr>
          <a:xfrm>
            <a:off x="0" y="-432"/>
            <a:ext cx="12192000" cy="6858000"/>
          </a:xfrm>
          <a:prstGeom prst="rect">
            <a:avLst/>
          </a:prstGeom>
          <a:solidFill>
            <a:srgbClr val="011E4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ibre Franklin ExtraLight" pitchFamily="2" charset="77"/>
            </a:endParaRPr>
          </a:p>
        </p:txBody>
      </p:sp>
      <p:sp>
        <p:nvSpPr>
          <p:cNvPr id="2" name="Title 1">
            <a:extLst>
              <a:ext uri="{FF2B5EF4-FFF2-40B4-BE49-F238E27FC236}">
                <a16:creationId xmlns:a16="http://schemas.microsoft.com/office/drawing/2014/main" id="{1C6261DD-320D-42C4-9D3F-7DCC2C76AD72}"/>
              </a:ext>
            </a:extLst>
          </p:cNvPr>
          <p:cNvSpPr>
            <a:spLocks noGrp="1"/>
          </p:cNvSpPr>
          <p:nvPr>
            <p:ph type="ctrTitle"/>
          </p:nvPr>
        </p:nvSpPr>
        <p:spPr>
          <a:xfrm>
            <a:off x="1524000" y="2601117"/>
            <a:ext cx="9144000" cy="1655763"/>
          </a:xfrm>
          <a:noFill/>
          <a:effectLst/>
        </p:spPr>
        <p:txBody>
          <a:bodyPr anchor="b">
            <a:normAutofit/>
          </a:bodyPr>
          <a:lstStyle>
            <a:lvl1pPr algn="ctr">
              <a:defRPr sz="4000">
                <a:solidFill>
                  <a:schemeClr val="bg1"/>
                </a:solidFill>
              </a:defRPr>
            </a:lvl1pPr>
          </a:lstStyle>
          <a:p>
            <a:r>
              <a:rPr lang="en-US" dirty="0"/>
              <a:t>Click to edit Master title style</a:t>
            </a:r>
            <a:endParaRPr lang="en-AU" dirty="0"/>
          </a:p>
        </p:txBody>
      </p:sp>
      <p:sp>
        <p:nvSpPr>
          <p:cNvPr id="15" name="Subtitle 2">
            <a:extLst>
              <a:ext uri="{FF2B5EF4-FFF2-40B4-BE49-F238E27FC236}">
                <a16:creationId xmlns:a16="http://schemas.microsoft.com/office/drawing/2014/main" id="{700578E7-FCFA-D148-8005-3BA367C2047D}"/>
              </a:ext>
            </a:extLst>
          </p:cNvPr>
          <p:cNvSpPr>
            <a:spLocks noGrp="1"/>
          </p:cNvSpPr>
          <p:nvPr>
            <p:ph type="subTitle" idx="1"/>
          </p:nvPr>
        </p:nvSpPr>
        <p:spPr>
          <a:xfrm>
            <a:off x="1524000" y="4438955"/>
            <a:ext cx="9144000" cy="1655762"/>
          </a:xfrm>
          <a:noFill/>
          <a:effectLst/>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5" name="Picture Placeholder 4">
            <a:extLst>
              <a:ext uri="{FF2B5EF4-FFF2-40B4-BE49-F238E27FC236}">
                <a16:creationId xmlns:a16="http://schemas.microsoft.com/office/drawing/2014/main" id="{51A76797-880F-0B4D-BC7E-F269694CB310}"/>
              </a:ext>
            </a:extLst>
          </p:cNvPr>
          <p:cNvSpPr>
            <a:spLocks noGrp="1"/>
          </p:cNvSpPr>
          <p:nvPr>
            <p:ph type="pic" sz="quarter" idx="10"/>
          </p:nvPr>
        </p:nvSpPr>
        <p:spPr>
          <a:xfrm>
            <a:off x="4924659" y="408602"/>
            <a:ext cx="2271557" cy="2438558"/>
          </a:xfrm>
        </p:spPr>
        <p:txBody>
          <a:bodyPr/>
          <a:lstStyle/>
          <a:p>
            <a:endParaRPr lang="en-US" dirty="0"/>
          </a:p>
        </p:txBody>
      </p:sp>
      <p:pic>
        <p:nvPicPr>
          <p:cNvPr id="17" name="Picture 16">
            <a:extLst>
              <a:ext uri="{FF2B5EF4-FFF2-40B4-BE49-F238E27FC236}">
                <a16:creationId xmlns:a16="http://schemas.microsoft.com/office/drawing/2014/main" id="{5233933A-8252-1F41-A03C-2803D8C4E0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835" y="6386513"/>
            <a:ext cx="2019443" cy="471055"/>
          </a:xfrm>
          <a:prstGeom prst="rect">
            <a:avLst/>
          </a:prstGeom>
        </p:spPr>
      </p:pic>
      <p:sp>
        <p:nvSpPr>
          <p:cNvPr id="20" name="Footer Placeholder 4">
            <a:extLst>
              <a:ext uri="{FF2B5EF4-FFF2-40B4-BE49-F238E27FC236}">
                <a16:creationId xmlns:a16="http://schemas.microsoft.com/office/drawing/2014/main" id="{C7B0F3E2-F507-EB48-A58E-74D5571375B1}"/>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21" name="Slide Number Placeholder 5">
            <a:extLst>
              <a:ext uri="{FF2B5EF4-FFF2-40B4-BE49-F238E27FC236}">
                <a16:creationId xmlns:a16="http://schemas.microsoft.com/office/drawing/2014/main" id="{022BCD99-84DB-8644-B099-2FBD5D34EA10}"/>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pic>
        <p:nvPicPr>
          <p:cNvPr id="12" name="Picture 11" descr="Shape, circle&#10;&#10;Description automatically generated">
            <a:extLst>
              <a:ext uri="{FF2B5EF4-FFF2-40B4-BE49-F238E27FC236}">
                <a16:creationId xmlns:a16="http://schemas.microsoft.com/office/drawing/2014/main" id="{8D81793D-3566-BC4F-8716-EE83B632E55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24659" y="308890"/>
            <a:ext cx="2271557" cy="27292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91337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disease awareness">
    <p:bg>
      <p:bgPr>
        <a:gradFill>
          <a:gsLst>
            <a:gs pos="0">
              <a:srgbClr val="D0CFCD"/>
            </a:gs>
            <a:gs pos="100000">
              <a:srgbClr val="0086CB">
                <a:alpha val="69804"/>
              </a:srgbClr>
            </a:gs>
          </a:gsLst>
          <a:lin ang="8100000" scaled="1"/>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E207A3-82FC-CF48-BEAD-E50B77B94D85}"/>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0" y="135"/>
            <a:ext cx="12192000" cy="6855444"/>
          </a:xfrm>
          <a:prstGeom prst="rect">
            <a:avLst/>
          </a:prstGeom>
        </p:spPr>
      </p:pic>
      <p:sp>
        <p:nvSpPr>
          <p:cNvPr id="10" name="Rectangle 9">
            <a:extLst>
              <a:ext uri="{FF2B5EF4-FFF2-40B4-BE49-F238E27FC236}">
                <a16:creationId xmlns:a16="http://schemas.microsoft.com/office/drawing/2014/main" id="{A6CBA423-2718-E149-8CF8-B6AD4F296AA7}"/>
              </a:ext>
            </a:extLst>
          </p:cNvPr>
          <p:cNvSpPr/>
          <p:nvPr userDrawn="1"/>
        </p:nvSpPr>
        <p:spPr>
          <a:xfrm>
            <a:off x="0" y="0"/>
            <a:ext cx="12192000" cy="6858000"/>
          </a:xfrm>
          <a:prstGeom prst="rect">
            <a:avLst/>
          </a:prstGeom>
          <a:solidFill>
            <a:srgbClr val="011E4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ibre Franklin ExtraLight" pitchFamily="2" charset="77"/>
            </a:endParaRPr>
          </a:p>
        </p:txBody>
      </p:sp>
      <p:sp>
        <p:nvSpPr>
          <p:cNvPr id="2" name="Title 1">
            <a:extLst>
              <a:ext uri="{FF2B5EF4-FFF2-40B4-BE49-F238E27FC236}">
                <a16:creationId xmlns:a16="http://schemas.microsoft.com/office/drawing/2014/main" id="{1C6261DD-320D-42C4-9D3F-7DCC2C76AD72}"/>
              </a:ext>
            </a:extLst>
          </p:cNvPr>
          <p:cNvSpPr>
            <a:spLocks noGrp="1"/>
          </p:cNvSpPr>
          <p:nvPr>
            <p:ph type="ctrTitle"/>
          </p:nvPr>
        </p:nvSpPr>
        <p:spPr>
          <a:xfrm>
            <a:off x="1524000" y="2601117"/>
            <a:ext cx="9144000" cy="1655763"/>
          </a:xfrm>
          <a:noFill/>
          <a:effectLst/>
        </p:spPr>
        <p:txBody>
          <a:bodyPr anchor="b">
            <a:normAutofit/>
          </a:bodyPr>
          <a:lstStyle>
            <a:lvl1pPr algn="ctr">
              <a:defRPr sz="4000">
                <a:solidFill>
                  <a:schemeClr val="bg1"/>
                </a:solidFill>
              </a:defRPr>
            </a:lvl1pPr>
          </a:lstStyle>
          <a:p>
            <a:r>
              <a:rPr lang="en-US" dirty="0"/>
              <a:t>Click to edit Master title style</a:t>
            </a:r>
            <a:endParaRPr lang="en-AU" dirty="0"/>
          </a:p>
        </p:txBody>
      </p:sp>
      <p:sp>
        <p:nvSpPr>
          <p:cNvPr id="15" name="Subtitle 2">
            <a:extLst>
              <a:ext uri="{FF2B5EF4-FFF2-40B4-BE49-F238E27FC236}">
                <a16:creationId xmlns:a16="http://schemas.microsoft.com/office/drawing/2014/main" id="{700578E7-FCFA-D148-8005-3BA367C2047D}"/>
              </a:ext>
            </a:extLst>
          </p:cNvPr>
          <p:cNvSpPr>
            <a:spLocks noGrp="1"/>
          </p:cNvSpPr>
          <p:nvPr>
            <p:ph type="subTitle" idx="1"/>
          </p:nvPr>
        </p:nvSpPr>
        <p:spPr>
          <a:xfrm>
            <a:off x="1524000" y="4438955"/>
            <a:ext cx="9144000" cy="1655762"/>
          </a:xfrm>
          <a:noFill/>
          <a:effectLst/>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5" name="Picture Placeholder 4">
            <a:extLst>
              <a:ext uri="{FF2B5EF4-FFF2-40B4-BE49-F238E27FC236}">
                <a16:creationId xmlns:a16="http://schemas.microsoft.com/office/drawing/2014/main" id="{51A76797-880F-0B4D-BC7E-F269694CB310}"/>
              </a:ext>
            </a:extLst>
          </p:cNvPr>
          <p:cNvSpPr>
            <a:spLocks noGrp="1"/>
          </p:cNvSpPr>
          <p:nvPr>
            <p:ph type="pic" sz="quarter" idx="10"/>
          </p:nvPr>
        </p:nvSpPr>
        <p:spPr>
          <a:xfrm>
            <a:off x="5055462" y="371475"/>
            <a:ext cx="2081076" cy="2081076"/>
          </a:xfrm>
        </p:spPr>
        <p:txBody>
          <a:bodyPr/>
          <a:lstStyle/>
          <a:p>
            <a:endParaRPr lang="en-US"/>
          </a:p>
        </p:txBody>
      </p:sp>
      <p:pic>
        <p:nvPicPr>
          <p:cNvPr id="17" name="Picture 16">
            <a:extLst>
              <a:ext uri="{FF2B5EF4-FFF2-40B4-BE49-F238E27FC236}">
                <a16:creationId xmlns:a16="http://schemas.microsoft.com/office/drawing/2014/main" id="{5233933A-8252-1F41-A03C-2803D8C4E0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835" y="6386513"/>
            <a:ext cx="2019443" cy="471055"/>
          </a:xfrm>
          <a:prstGeom prst="rect">
            <a:avLst/>
          </a:prstGeom>
        </p:spPr>
      </p:pic>
      <p:sp>
        <p:nvSpPr>
          <p:cNvPr id="12" name="Footer Placeholder 4">
            <a:extLst>
              <a:ext uri="{FF2B5EF4-FFF2-40B4-BE49-F238E27FC236}">
                <a16:creationId xmlns:a16="http://schemas.microsoft.com/office/drawing/2014/main" id="{057BAAF6-ABB4-EA4E-B197-257B3A070B36}"/>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9" name="Slide Number Placeholder 5">
            <a:extLst>
              <a:ext uri="{FF2B5EF4-FFF2-40B4-BE49-F238E27FC236}">
                <a16:creationId xmlns:a16="http://schemas.microsoft.com/office/drawing/2014/main" id="{BB5B5C1F-9BF2-FF4B-B9BE-9D2A810D0497}"/>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
        <p:nvSpPr>
          <p:cNvPr id="16" name="TextBox 15">
            <a:extLst>
              <a:ext uri="{FF2B5EF4-FFF2-40B4-BE49-F238E27FC236}">
                <a16:creationId xmlns:a16="http://schemas.microsoft.com/office/drawing/2014/main" id="{01C7ECBB-C552-E049-B1B2-0B097A14891F}"/>
              </a:ext>
            </a:extLst>
          </p:cNvPr>
          <p:cNvSpPr txBox="1"/>
          <p:nvPr userDrawn="1"/>
        </p:nvSpPr>
        <p:spPr>
          <a:xfrm>
            <a:off x="5505319" y="-578085"/>
            <a:ext cx="2045753" cy="261610"/>
          </a:xfrm>
          <a:prstGeom prst="rect">
            <a:avLst/>
          </a:prstGeom>
          <a:noFill/>
        </p:spPr>
        <p:txBody>
          <a:bodyPr wrap="none" rtlCol="0">
            <a:spAutoFit/>
          </a:bodyPr>
          <a:lstStyle/>
          <a:p>
            <a:pPr algn="ctr"/>
            <a:r>
              <a:rPr lang="en-US" sz="1100" dirty="0">
                <a:solidFill>
                  <a:schemeClr val="bg1">
                    <a:lumMod val="50000"/>
                  </a:schemeClr>
                </a:solidFill>
                <a:latin typeface="Libre Franklin" pitchFamily="2" charset="77"/>
              </a:rPr>
              <a:t>Neutral / Disease awareness</a:t>
            </a:r>
          </a:p>
        </p:txBody>
      </p:sp>
    </p:spTree>
    <p:extLst>
      <p:ext uri="{BB962C8B-B14F-4D97-AF65-F5344CB8AC3E}">
        <p14:creationId xmlns:p14="http://schemas.microsoft.com/office/powerpoint/2010/main" val="1617297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primary brand">
    <p:bg>
      <p:bgPr>
        <a:gradFill>
          <a:gsLst>
            <a:gs pos="0">
              <a:srgbClr val="00244B"/>
            </a:gs>
            <a:gs pos="100000">
              <a:srgbClr val="0086CB"/>
            </a:gs>
          </a:gsLst>
          <a:lin ang="8100000" scaled="1"/>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2EF9F5E-5E60-8D46-80D6-6553BAB1D043}"/>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0" y="135"/>
            <a:ext cx="12192000" cy="6855444"/>
          </a:xfrm>
          <a:prstGeom prst="rect">
            <a:avLst/>
          </a:prstGeom>
        </p:spPr>
      </p:pic>
      <p:sp>
        <p:nvSpPr>
          <p:cNvPr id="10" name="Rectangle 9">
            <a:extLst>
              <a:ext uri="{FF2B5EF4-FFF2-40B4-BE49-F238E27FC236}">
                <a16:creationId xmlns:a16="http://schemas.microsoft.com/office/drawing/2014/main" id="{A6CBA423-2718-E149-8CF8-B6AD4F296AA7}"/>
              </a:ext>
            </a:extLst>
          </p:cNvPr>
          <p:cNvSpPr/>
          <p:nvPr userDrawn="1"/>
        </p:nvSpPr>
        <p:spPr>
          <a:xfrm>
            <a:off x="0" y="0"/>
            <a:ext cx="12192000" cy="6858000"/>
          </a:xfrm>
          <a:prstGeom prst="rect">
            <a:avLst/>
          </a:prstGeom>
          <a:solidFill>
            <a:srgbClr val="011E4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ibre Franklin ExtraLight" pitchFamily="2" charset="77"/>
            </a:endParaRPr>
          </a:p>
        </p:txBody>
      </p:sp>
      <p:sp>
        <p:nvSpPr>
          <p:cNvPr id="2" name="Title 1">
            <a:extLst>
              <a:ext uri="{FF2B5EF4-FFF2-40B4-BE49-F238E27FC236}">
                <a16:creationId xmlns:a16="http://schemas.microsoft.com/office/drawing/2014/main" id="{1C6261DD-320D-42C4-9D3F-7DCC2C76AD72}"/>
              </a:ext>
            </a:extLst>
          </p:cNvPr>
          <p:cNvSpPr>
            <a:spLocks noGrp="1"/>
          </p:cNvSpPr>
          <p:nvPr>
            <p:ph type="ctrTitle"/>
          </p:nvPr>
        </p:nvSpPr>
        <p:spPr>
          <a:xfrm>
            <a:off x="1524000" y="2601117"/>
            <a:ext cx="9144000" cy="1655763"/>
          </a:xfrm>
          <a:noFill/>
          <a:effectLst/>
        </p:spPr>
        <p:txBody>
          <a:bodyPr anchor="b">
            <a:normAutofit/>
          </a:bodyPr>
          <a:lstStyle>
            <a:lvl1pPr algn="ctr">
              <a:defRPr sz="4000">
                <a:solidFill>
                  <a:schemeClr val="bg1"/>
                </a:solidFill>
              </a:defRPr>
            </a:lvl1pPr>
          </a:lstStyle>
          <a:p>
            <a:r>
              <a:rPr lang="en-US" dirty="0"/>
              <a:t>Click to edit Master title style</a:t>
            </a:r>
            <a:endParaRPr lang="en-AU" dirty="0"/>
          </a:p>
        </p:txBody>
      </p:sp>
      <p:sp>
        <p:nvSpPr>
          <p:cNvPr id="15" name="Subtitle 2">
            <a:extLst>
              <a:ext uri="{FF2B5EF4-FFF2-40B4-BE49-F238E27FC236}">
                <a16:creationId xmlns:a16="http://schemas.microsoft.com/office/drawing/2014/main" id="{700578E7-FCFA-D148-8005-3BA367C2047D}"/>
              </a:ext>
            </a:extLst>
          </p:cNvPr>
          <p:cNvSpPr>
            <a:spLocks noGrp="1"/>
          </p:cNvSpPr>
          <p:nvPr>
            <p:ph type="subTitle" idx="1"/>
          </p:nvPr>
        </p:nvSpPr>
        <p:spPr>
          <a:xfrm>
            <a:off x="1524000" y="4438955"/>
            <a:ext cx="9144000" cy="1655762"/>
          </a:xfrm>
          <a:noFill/>
          <a:effectLst/>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5" name="Picture Placeholder 4">
            <a:extLst>
              <a:ext uri="{FF2B5EF4-FFF2-40B4-BE49-F238E27FC236}">
                <a16:creationId xmlns:a16="http://schemas.microsoft.com/office/drawing/2014/main" id="{51A76797-880F-0B4D-BC7E-F269694CB310}"/>
              </a:ext>
            </a:extLst>
          </p:cNvPr>
          <p:cNvSpPr>
            <a:spLocks noGrp="1"/>
          </p:cNvSpPr>
          <p:nvPr>
            <p:ph type="pic" sz="quarter" idx="10"/>
          </p:nvPr>
        </p:nvSpPr>
        <p:spPr>
          <a:xfrm>
            <a:off x="5055462" y="371475"/>
            <a:ext cx="2081076" cy="2081076"/>
          </a:xfrm>
        </p:spPr>
        <p:txBody>
          <a:bodyPr/>
          <a:lstStyle/>
          <a:p>
            <a:endParaRPr lang="en-US" dirty="0"/>
          </a:p>
        </p:txBody>
      </p:sp>
      <p:pic>
        <p:nvPicPr>
          <p:cNvPr id="17" name="Picture 16">
            <a:extLst>
              <a:ext uri="{FF2B5EF4-FFF2-40B4-BE49-F238E27FC236}">
                <a16:creationId xmlns:a16="http://schemas.microsoft.com/office/drawing/2014/main" id="{5233933A-8252-1F41-A03C-2803D8C4E0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835" y="6386513"/>
            <a:ext cx="2019443" cy="471055"/>
          </a:xfrm>
          <a:prstGeom prst="rect">
            <a:avLst/>
          </a:prstGeom>
        </p:spPr>
      </p:pic>
      <p:sp>
        <p:nvSpPr>
          <p:cNvPr id="12" name="Footer Placeholder 4">
            <a:extLst>
              <a:ext uri="{FF2B5EF4-FFF2-40B4-BE49-F238E27FC236}">
                <a16:creationId xmlns:a16="http://schemas.microsoft.com/office/drawing/2014/main" id="{057BAAF6-ABB4-EA4E-B197-257B3A070B36}"/>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9" name="Slide Number Placeholder 5">
            <a:extLst>
              <a:ext uri="{FF2B5EF4-FFF2-40B4-BE49-F238E27FC236}">
                <a16:creationId xmlns:a16="http://schemas.microsoft.com/office/drawing/2014/main" id="{BB5B5C1F-9BF2-FF4B-B9BE-9D2A810D0497}"/>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
        <p:nvSpPr>
          <p:cNvPr id="16" name="TextBox 15">
            <a:extLst>
              <a:ext uri="{FF2B5EF4-FFF2-40B4-BE49-F238E27FC236}">
                <a16:creationId xmlns:a16="http://schemas.microsoft.com/office/drawing/2014/main" id="{D56B026C-8C87-EA45-8593-60D3EF2FD240}"/>
              </a:ext>
            </a:extLst>
          </p:cNvPr>
          <p:cNvSpPr txBox="1"/>
          <p:nvPr userDrawn="1"/>
        </p:nvSpPr>
        <p:spPr>
          <a:xfrm>
            <a:off x="5383304" y="-650997"/>
            <a:ext cx="1425391" cy="261610"/>
          </a:xfrm>
          <a:prstGeom prst="rect">
            <a:avLst/>
          </a:prstGeom>
          <a:noFill/>
        </p:spPr>
        <p:txBody>
          <a:bodyPr wrap="none" rtlCol="0">
            <a:spAutoFit/>
          </a:bodyPr>
          <a:lstStyle/>
          <a:p>
            <a:pPr algn="ctr"/>
            <a:r>
              <a:rPr lang="en-US" sz="1100" dirty="0">
                <a:solidFill>
                  <a:schemeClr val="bg1">
                    <a:lumMod val="50000"/>
                  </a:schemeClr>
                </a:solidFill>
                <a:latin typeface="Libre Franklin" pitchFamily="2" charset="77"/>
              </a:rPr>
              <a:t>Primary (dark blue)</a:t>
            </a:r>
          </a:p>
        </p:txBody>
      </p:sp>
    </p:spTree>
    <p:extLst>
      <p:ext uri="{BB962C8B-B14F-4D97-AF65-F5344CB8AC3E}">
        <p14:creationId xmlns:p14="http://schemas.microsoft.com/office/powerpoint/2010/main" val="959137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 secondary brand">
    <p:bg>
      <p:bgPr>
        <a:gradFill>
          <a:gsLst>
            <a:gs pos="0">
              <a:srgbClr val="01A0C6"/>
            </a:gs>
            <a:gs pos="100000">
              <a:srgbClr val="226193"/>
            </a:gs>
          </a:gsLst>
          <a:lin ang="8100000" scaled="1"/>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CC22655-562E-734A-B080-47496667D1A8}"/>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0" y="135"/>
            <a:ext cx="12192000" cy="6855444"/>
          </a:xfrm>
          <a:prstGeom prst="rect">
            <a:avLst/>
          </a:prstGeom>
        </p:spPr>
      </p:pic>
      <p:sp>
        <p:nvSpPr>
          <p:cNvPr id="19" name="Rectangle 18">
            <a:extLst>
              <a:ext uri="{FF2B5EF4-FFF2-40B4-BE49-F238E27FC236}">
                <a16:creationId xmlns:a16="http://schemas.microsoft.com/office/drawing/2014/main" id="{9F56B7E4-C18A-9244-85B5-8BF23C36BF1D}"/>
              </a:ext>
            </a:extLst>
          </p:cNvPr>
          <p:cNvSpPr/>
          <p:nvPr userDrawn="1"/>
        </p:nvSpPr>
        <p:spPr>
          <a:xfrm>
            <a:off x="0" y="0"/>
            <a:ext cx="12192000" cy="6858000"/>
          </a:xfrm>
          <a:prstGeom prst="rect">
            <a:avLst/>
          </a:prstGeom>
          <a:solidFill>
            <a:srgbClr val="011E4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ibre Franklin ExtraLight" pitchFamily="2" charset="77"/>
            </a:endParaRPr>
          </a:p>
        </p:txBody>
      </p:sp>
      <p:sp>
        <p:nvSpPr>
          <p:cNvPr id="15" name="Subtitle 2">
            <a:extLst>
              <a:ext uri="{FF2B5EF4-FFF2-40B4-BE49-F238E27FC236}">
                <a16:creationId xmlns:a16="http://schemas.microsoft.com/office/drawing/2014/main" id="{700578E7-FCFA-D148-8005-3BA367C2047D}"/>
              </a:ext>
            </a:extLst>
          </p:cNvPr>
          <p:cNvSpPr>
            <a:spLocks noGrp="1"/>
          </p:cNvSpPr>
          <p:nvPr>
            <p:ph type="subTitle" idx="1"/>
          </p:nvPr>
        </p:nvSpPr>
        <p:spPr>
          <a:xfrm>
            <a:off x="1524000" y="4438955"/>
            <a:ext cx="9144000" cy="1655762"/>
          </a:xfrm>
          <a:noFill/>
          <a:effectLst/>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5" name="Picture Placeholder 4">
            <a:extLst>
              <a:ext uri="{FF2B5EF4-FFF2-40B4-BE49-F238E27FC236}">
                <a16:creationId xmlns:a16="http://schemas.microsoft.com/office/drawing/2014/main" id="{51A76797-880F-0B4D-BC7E-F269694CB310}"/>
              </a:ext>
            </a:extLst>
          </p:cNvPr>
          <p:cNvSpPr>
            <a:spLocks noGrp="1"/>
          </p:cNvSpPr>
          <p:nvPr>
            <p:ph type="pic" sz="quarter" idx="10"/>
          </p:nvPr>
        </p:nvSpPr>
        <p:spPr>
          <a:xfrm>
            <a:off x="5055462" y="371475"/>
            <a:ext cx="2081076" cy="2081076"/>
          </a:xfrm>
        </p:spPr>
        <p:txBody>
          <a:bodyPr/>
          <a:lstStyle/>
          <a:p>
            <a:endParaRPr lang="en-US"/>
          </a:p>
        </p:txBody>
      </p:sp>
      <p:pic>
        <p:nvPicPr>
          <p:cNvPr id="17" name="Picture 16">
            <a:extLst>
              <a:ext uri="{FF2B5EF4-FFF2-40B4-BE49-F238E27FC236}">
                <a16:creationId xmlns:a16="http://schemas.microsoft.com/office/drawing/2014/main" id="{5233933A-8252-1F41-A03C-2803D8C4E0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835" y="6386513"/>
            <a:ext cx="2019443" cy="471055"/>
          </a:xfrm>
          <a:prstGeom prst="rect">
            <a:avLst/>
          </a:prstGeom>
        </p:spPr>
      </p:pic>
      <p:sp>
        <p:nvSpPr>
          <p:cNvPr id="14" name="Title 1">
            <a:extLst>
              <a:ext uri="{FF2B5EF4-FFF2-40B4-BE49-F238E27FC236}">
                <a16:creationId xmlns:a16="http://schemas.microsoft.com/office/drawing/2014/main" id="{DC5D6D82-C4AE-654B-B8E9-551EA8719578}"/>
              </a:ext>
            </a:extLst>
          </p:cNvPr>
          <p:cNvSpPr>
            <a:spLocks noGrp="1"/>
          </p:cNvSpPr>
          <p:nvPr>
            <p:ph type="ctrTitle"/>
          </p:nvPr>
        </p:nvSpPr>
        <p:spPr>
          <a:xfrm>
            <a:off x="1524000" y="2601117"/>
            <a:ext cx="9144000" cy="1655763"/>
          </a:xfrm>
          <a:noFill/>
          <a:effectLst/>
        </p:spPr>
        <p:txBody>
          <a:bodyPr anchor="b">
            <a:normAutofit/>
          </a:bodyPr>
          <a:lstStyle>
            <a:lvl1pPr algn="ctr">
              <a:defRPr sz="4000">
                <a:solidFill>
                  <a:schemeClr val="bg1"/>
                </a:solidFill>
              </a:defRPr>
            </a:lvl1pPr>
          </a:lstStyle>
          <a:p>
            <a:r>
              <a:rPr lang="en-US" dirty="0"/>
              <a:t>Click to edit Master title style</a:t>
            </a:r>
            <a:endParaRPr lang="en-AU" dirty="0"/>
          </a:p>
        </p:txBody>
      </p:sp>
      <p:sp>
        <p:nvSpPr>
          <p:cNvPr id="12" name="Footer Placeholder 4">
            <a:extLst>
              <a:ext uri="{FF2B5EF4-FFF2-40B4-BE49-F238E27FC236}">
                <a16:creationId xmlns:a16="http://schemas.microsoft.com/office/drawing/2014/main" id="{2E9790E7-CA57-7C46-A9F4-B5B917564DA1}"/>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6" name="Slide Number Placeholder 5">
            <a:extLst>
              <a:ext uri="{FF2B5EF4-FFF2-40B4-BE49-F238E27FC236}">
                <a16:creationId xmlns:a16="http://schemas.microsoft.com/office/drawing/2014/main" id="{DA6D1928-25B9-AF45-9B1F-786C84534D13}"/>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
        <p:nvSpPr>
          <p:cNvPr id="20" name="TextBox 19">
            <a:extLst>
              <a:ext uri="{FF2B5EF4-FFF2-40B4-BE49-F238E27FC236}">
                <a16:creationId xmlns:a16="http://schemas.microsoft.com/office/drawing/2014/main" id="{2ACB2CDC-FD27-1242-A939-9F4BB2108616}"/>
              </a:ext>
            </a:extLst>
          </p:cNvPr>
          <p:cNvSpPr txBox="1"/>
          <p:nvPr userDrawn="1"/>
        </p:nvSpPr>
        <p:spPr>
          <a:xfrm>
            <a:off x="5533214" y="-723093"/>
            <a:ext cx="1603324" cy="261610"/>
          </a:xfrm>
          <a:prstGeom prst="rect">
            <a:avLst/>
          </a:prstGeom>
          <a:noFill/>
        </p:spPr>
        <p:txBody>
          <a:bodyPr wrap="none" rtlCol="0">
            <a:spAutoFit/>
          </a:bodyPr>
          <a:lstStyle/>
          <a:p>
            <a:pPr algn="ctr"/>
            <a:r>
              <a:rPr lang="en-US" sz="1100" dirty="0">
                <a:solidFill>
                  <a:schemeClr val="bg1">
                    <a:lumMod val="50000"/>
                  </a:schemeClr>
                </a:solidFill>
                <a:latin typeface="Libre Franklin" pitchFamily="2" charset="77"/>
              </a:rPr>
              <a:t>Secondary (light blue)</a:t>
            </a:r>
          </a:p>
        </p:txBody>
      </p:sp>
    </p:spTree>
    <p:extLst>
      <p:ext uri="{BB962C8B-B14F-4D97-AF65-F5344CB8AC3E}">
        <p14:creationId xmlns:p14="http://schemas.microsoft.com/office/powerpoint/2010/main" val="3756342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 activities &amp; resources">
    <p:bg>
      <p:bgPr>
        <a:gradFill>
          <a:gsLst>
            <a:gs pos="75000">
              <a:srgbClr val="2A65B4"/>
            </a:gs>
            <a:gs pos="0">
              <a:srgbClr val="6F3091"/>
            </a:gs>
            <a:gs pos="100000">
              <a:srgbClr val="0085CA"/>
            </a:gs>
          </a:gsLst>
          <a:lin ang="8100000" scaled="1"/>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6D414C1-DEC9-3F42-AC90-77B148DFDB62}"/>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0" y="135"/>
            <a:ext cx="12192000" cy="6855444"/>
          </a:xfrm>
          <a:prstGeom prst="rect">
            <a:avLst/>
          </a:prstGeom>
        </p:spPr>
      </p:pic>
      <p:sp>
        <p:nvSpPr>
          <p:cNvPr id="19" name="Rectangle 18">
            <a:extLst>
              <a:ext uri="{FF2B5EF4-FFF2-40B4-BE49-F238E27FC236}">
                <a16:creationId xmlns:a16="http://schemas.microsoft.com/office/drawing/2014/main" id="{FDE03691-8377-D943-8A8C-57E04583A666}"/>
              </a:ext>
            </a:extLst>
          </p:cNvPr>
          <p:cNvSpPr/>
          <p:nvPr userDrawn="1"/>
        </p:nvSpPr>
        <p:spPr>
          <a:xfrm>
            <a:off x="0" y="0"/>
            <a:ext cx="12192000" cy="6858000"/>
          </a:xfrm>
          <a:prstGeom prst="rect">
            <a:avLst/>
          </a:prstGeom>
          <a:solidFill>
            <a:srgbClr val="011E4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ibre Franklin ExtraLight" pitchFamily="2" charset="77"/>
            </a:endParaRPr>
          </a:p>
        </p:txBody>
      </p:sp>
      <p:sp>
        <p:nvSpPr>
          <p:cNvPr id="15" name="Subtitle 2">
            <a:extLst>
              <a:ext uri="{FF2B5EF4-FFF2-40B4-BE49-F238E27FC236}">
                <a16:creationId xmlns:a16="http://schemas.microsoft.com/office/drawing/2014/main" id="{700578E7-FCFA-D148-8005-3BA367C2047D}"/>
              </a:ext>
            </a:extLst>
          </p:cNvPr>
          <p:cNvSpPr>
            <a:spLocks noGrp="1"/>
          </p:cNvSpPr>
          <p:nvPr>
            <p:ph type="subTitle" idx="1"/>
          </p:nvPr>
        </p:nvSpPr>
        <p:spPr>
          <a:xfrm>
            <a:off x="1524000" y="4438955"/>
            <a:ext cx="9144000" cy="1655762"/>
          </a:xfrm>
          <a:noFill/>
          <a:effectLst/>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5" name="Picture Placeholder 4">
            <a:extLst>
              <a:ext uri="{FF2B5EF4-FFF2-40B4-BE49-F238E27FC236}">
                <a16:creationId xmlns:a16="http://schemas.microsoft.com/office/drawing/2014/main" id="{51A76797-880F-0B4D-BC7E-F269694CB310}"/>
              </a:ext>
            </a:extLst>
          </p:cNvPr>
          <p:cNvSpPr>
            <a:spLocks noGrp="1"/>
          </p:cNvSpPr>
          <p:nvPr>
            <p:ph type="pic" sz="quarter" idx="10"/>
          </p:nvPr>
        </p:nvSpPr>
        <p:spPr>
          <a:xfrm>
            <a:off x="5055462" y="371475"/>
            <a:ext cx="2081076" cy="2081076"/>
          </a:xfrm>
        </p:spPr>
        <p:txBody>
          <a:bodyPr/>
          <a:lstStyle/>
          <a:p>
            <a:endParaRPr lang="en-US"/>
          </a:p>
        </p:txBody>
      </p:sp>
      <p:pic>
        <p:nvPicPr>
          <p:cNvPr id="17" name="Picture 16">
            <a:extLst>
              <a:ext uri="{FF2B5EF4-FFF2-40B4-BE49-F238E27FC236}">
                <a16:creationId xmlns:a16="http://schemas.microsoft.com/office/drawing/2014/main" id="{5233933A-8252-1F41-A03C-2803D8C4E0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835" y="6386513"/>
            <a:ext cx="2019443" cy="471055"/>
          </a:xfrm>
          <a:prstGeom prst="rect">
            <a:avLst/>
          </a:prstGeom>
        </p:spPr>
      </p:pic>
      <p:sp>
        <p:nvSpPr>
          <p:cNvPr id="14" name="Title 1">
            <a:extLst>
              <a:ext uri="{FF2B5EF4-FFF2-40B4-BE49-F238E27FC236}">
                <a16:creationId xmlns:a16="http://schemas.microsoft.com/office/drawing/2014/main" id="{465CCCF6-CFFF-2A4E-8770-FF6E191337F5}"/>
              </a:ext>
            </a:extLst>
          </p:cNvPr>
          <p:cNvSpPr>
            <a:spLocks noGrp="1"/>
          </p:cNvSpPr>
          <p:nvPr>
            <p:ph type="ctrTitle"/>
          </p:nvPr>
        </p:nvSpPr>
        <p:spPr>
          <a:xfrm>
            <a:off x="1524000" y="2601117"/>
            <a:ext cx="9144000" cy="1655763"/>
          </a:xfrm>
          <a:noFill/>
          <a:effectLst/>
        </p:spPr>
        <p:txBody>
          <a:bodyPr anchor="b">
            <a:normAutofit/>
          </a:bodyPr>
          <a:lstStyle>
            <a:lvl1pPr algn="ctr">
              <a:defRPr sz="4000">
                <a:solidFill>
                  <a:schemeClr val="bg1"/>
                </a:solidFill>
              </a:defRPr>
            </a:lvl1pPr>
          </a:lstStyle>
          <a:p>
            <a:r>
              <a:rPr lang="en-US" dirty="0"/>
              <a:t>Click to edit Master title style</a:t>
            </a:r>
            <a:endParaRPr lang="en-AU" dirty="0"/>
          </a:p>
        </p:txBody>
      </p:sp>
      <p:sp>
        <p:nvSpPr>
          <p:cNvPr id="12" name="Footer Placeholder 4">
            <a:extLst>
              <a:ext uri="{FF2B5EF4-FFF2-40B4-BE49-F238E27FC236}">
                <a16:creationId xmlns:a16="http://schemas.microsoft.com/office/drawing/2014/main" id="{4FEB5972-C268-F94C-872A-F298F435A30D}"/>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6" name="Slide Number Placeholder 5">
            <a:extLst>
              <a:ext uri="{FF2B5EF4-FFF2-40B4-BE49-F238E27FC236}">
                <a16:creationId xmlns:a16="http://schemas.microsoft.com/office/drawing/2014/main" id="{81635F60-90DC-EC42-9A8D-393401FE11FC}"/>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
        <p:nvSpPr>
          <p:cNvPr id="20" name="TextBox 19">
            <a:extLst>
              <a:ext uri="{FF2B5EF4-FFF2-40B4-BE49-F238E27FC236}">
                <a16:creationId xmlns:a16="http://schemas.microsoft.com/office/drawing/2014/main" id="{48D0E910-BB38-3C43-9ED9-EDED93F1E1A8}"/>
              </a:ext>
            </a:extLst>
          </p:cNvPr>
          <p:cNvSpPr txBox="1"/>
          <p:nvPr userDrawn="1"/>
        </p:nvSpPr>
        <p:spPr>
          <a:xfrm>
            <a:off x="5457873" y="-650997"/>
            <a:ext cx="1678665" cy="261610"/>
          </a:xfrm>
          <a:prstGeom prst="rect">
            <a:avLst/>
          </a:prstGeom>
          <a:noFill/>
        </p:spPr>
        <p:txBody>
          <a:bodyPr wrap="none" rtlCol="0">
            <a:spAutoFit/>
          </a:bodyPr>
          <a:lstStyle/>
          <a:p>
            <a:pPr algn="ctr"/>
            <a:r>
              <a:rPr lang="en-US" sz="1100" dirty="0">
                <a:solidFill>
                  <a:schemeClr val="bg1">
                    <a:lumMod val="50000"/>
                  </a:schemeClr>
                </a:solidFill>
                <a:latin typeface="Libre Franklin" pitchFamily="2" charset="77"/>
              </a:rPr>
              <a:t>Activities &amp; Resources</a:t>
            </a:r>
          </a:p>
        </p:txBody>
      </p:sp>
    </p:spTree>
    <p:extLst>
      <p:ext uri="{BB962C8B-B14F-4D97-AF65-F5344CB8AC3E}">
        <p14:creationId xmlns:p14="http://schemas.microsoft.com/office/powerpoint/2010/main" val="711605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clinical evidence">
    <p:bg>
      <p:bgPr>
        <a:gradFill>
          <a:gsLst>
            <a:gs pos="0">
              <a:srgbClr val="EC7D30"/>
            </a:gs>
            <a:gs pos="100000">
              <a:srgbClr val="0085CA"/>
            </a:gs>
          </a:gsLst>
          <a:lin ang="8100000" scaled="1"/>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45F753D-C7E8-0E4C-A28E-ACCB4A670DA5}"/>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0" y="135"/>
            <a:ext cx="12192000" cy="6855444"/>
          </a:xfrm>
          <a:prstGeom prst="rect">
            <a:avLst/>
          </a:prstGeom>
        </p:spPr>
      </p:pic>
      <p:sp>
        <p:nvSpPr>
          <p:cNvPr id="19" name="Rectangle 18">
            <a:extLst>
              <a:ext uri="{FF2B5EF4-FFF2-40B4-BE49-F238E27FC236}">
                <a16:creationId xmlns:a16="http://schemas.microsoft.com/office/drawing/2014/main" id="{C41235AE-83C9-D048-8DEE-62A5BE96E930}"/>
              </a:ext>
            </a:extLst>
          </p:cNvPr>
          <p:cNvSpPr/>
          <p:nvPr userDrawn="1"/>
        </p:nvSpPr>
        <p:spPr>
          <a:xfrm>
            <a:off x="0" y="0"/>
            <a:ext cx="12192000" cy="6858000"/>
          </a:xfrm>
          <a:prstGeom prst="rect">
            <a:avLst/>
          </a:prstGeom>
          <a:solidFill>
            <a:srgbClr val="011E4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ibre Franklin ExtraLight" pitchFamily="2" charset="77"/>
            </a:endParaRPr>
          </a:p>
        </p:txBody>
      </p:sp>
      <p:sp>
        <p:nvSpPr>
          <p:cNvPr id="15" name="Subtitle 2">
            <a:extLst>
              <a:ext uri="{FF2B5EF4-FFF2-40B4-BE49-F238E27FC236}">
                <a16:creationId xmlns:a16="http://schemas.microsoft.com/office/drawing/2014/main" id="{700578E7-FCFA-D148-8005-3BA367C2047D}"/>
              </a:ext>
            </a:extLst>
          </p:cNvPr>
          <p:cNvSpPr>
            <a:spLocks noGrp="1"/>
          </p:cNvSpPr>
          <p:nvPr>
            <p:ph type="subTitle" idx="1"/>
          </p:nvPr>
        </p:nvSpPr>
        <p:spPr>
          <a:xfrm>
            <a:off x="1524000" y="4438955"/>
            <a:ext cx="9144000" cy="1655762"/>
          </a:xfrm>
          <a:noFill/>
          <a:effectLst/>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5" name="Picture Placeholder 4">
            <a:extLst>
              <a:ext uri="{FF2B5EF4-FFF2-40B4-BE49-F238E27FC236}">
                <a16:creationId xmlns:a16="http://schemas.microsoft.com/office/drawing/2014/main" id="{51A76797-880F-0B4D-BC7E-F269694CB310}"/>
              </a:ext>
            </a:extLst>
          </p:cNvPr>
          <p:cNvSpPr>
            <a:spLocks noGrp="1"/>
          </p:cNvSpPr>
          <p:nvPr>
            <p:ph type="pic" sz="quarter" idx="10"/>
          </p:nvPr>
        </p:nvSpPr>
        <p:spPr>
          <a:xfrm>
            <a:off x="5055462" y="371475"/>
            <a:ext cx="2081076" cy="2081076"/>
          </a:xfrm>
        </p:spPr>
        <p:txBody>
          <a:bodyPr/>
          <a:lstStyle/>
          <a:p>
            <a:endParaRPr lang="en-US"/>
          </a:p>
        </p:txBody>
      </p:sp>
      <p:pic>
        <p:nvPicPr>
          <p:cNvPr id="17" name="Picture 16">
            <a:extLst>
              <a:ext uri="{FF2B5EF4-FFF2-40B4-BE49-F238E27FC236}">
                <a16:creationId xmlns:a16="http://schemas.microsoft.com/office/drawing/2014/main" id="{5233933A-8252-1F41-A03C-2803D8C4E0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835" y="6386513"/>
            <a:ext cx="2019443" cy="471055"/>
          </a:xfrm>
          <a:prstGeom prst="rect">
            <a:avLst/>
          </a:prstGeom>
        </p:spPr>
      </p:pic>
      <p:sp>
        <p:nvSpPr>
          <p:cNvPr id="14" name="Title 1">
            <a:extLst>
              <a:ext uri="{FF2B5EF4-FFF2-40B4-BE49-F238E27FC236}">
                <a16:creationId xmlns:a16="http://schemas.microsoft.com/office/drawing/2014/main" id="{C07CA44E-672A-0742-9444-9F659103E5B5}"/>
              </a:ext>
            </a:extLst>
          </p:cNvPr>
          <p:cNvSpPr>
            <a:spLocks noGrp="1"/>
          </p:cNvSpPr>
          <p:nvPr>
            <p:ph type="ctrTitle"/>
          </p:nvPr>
        </p:nvSpPr>
        <p:spPr>
          <a:xfrm>
            <a:off x="1524000" y="2601117"/>
            <a:ext cx="9144000" cy="1655763"/>
          </a:xfrm>
          <a:noFill/>
          <a:effectLst/>
        </p:spPr>
        <p:txBody>
          <a:bodyPr anchor="b">
            <a:normAutofit/>
          </a:bodyPr>
          <a:lstStyle>
            <a:lvl1pPr algn="ctr">
              <a:defRPr sz="4000">
                <a:solidFill>
                  <a:schemeClr val="bg1"/>
                </a:solidFill>
              </a:defRPr>
            </a:lvl1pPr>
          </a:lstStyle>
          <a:p>
            <a:r>
              <a:rPr lang="en-US" dirty="0"/>
              <a:t>Click to edit Master title style</a:t>
            </a:r>
            <a:endParaRPr lang="en-AU" dirty="0"/>
          </a:p>
        </p:txBody>
      </p:sp>
      <p:sp>
        <p:nvSpPr>
          <p:cNvPr id="12" name="Footer Placeholder 4">
            <a:extLst>
              <a:ext uri="{FF2B5EF4-FFF2-40B4-BE49-F238E27FC236}">
                <a16:creationId xmlns:a16="http://schemas.microsoft.com/office/drawing/2014/main" id="{DBEB55EE-29C6-3245-83A1-ADC05B0100F3}"/>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6" name="Slide Number Placeholder 5">
            <a:extLst>
              <a:ext uri="{FF2B5EF4-FFF2-40B4-BE49-F238E27FC236}">
                <a16:creationId xmlns:a16="http://schemas.microsoft.com/office/drawing/2014/main" id="{F475E818-C6F5-634B-A8D8-368719419899}"/>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
        <p:nvSpPr>
          <p:cNvPr id="20" name="TextBox 19">
            <a:extLst>
              <a:ext uri="{FF2B5EF4-FFF2-40B4-BE49-F238E27FC236}">
                <a16:creationId xmlns:a16="http://schemas.microsoft.com/office/drawing/2014/main" id="{F68C2623-A502-DC48-998F-78D0C463BDD0}"/>
              </a:ext>
            </a:extLst>
          </p:cNvPr>
          <p:cNvSpPr txBox="1"/>
          <p:nvPr userDrawn="1"/>
        </p:nvSpPr>
        <p:spPr>
          <a:xfrm>
            <a:off x="5730058" y="-650997"/>
            <a:ext cx="1290739" cy="261610"/>
          </a:xfrm>
          <a:prstGeom prst="rect">
            <a:avLst/>
          </a:prstGeom>
          <a:noFill/>
        </p:spPr>
        <p:txBody>
          <a:bodyPr wrap="none" rtlCol="0">
            <a:spAutoFit/>
          </a:bodyPr>
          <a:lstStyle/>
          <a:p>
            <a:pPr algn="ctr"/>
            <a:r>
              <a:rPr lang="en-US" sz="1100" dirty="0">
                <a:solidFill>
                  <a:schemeClr val="bg1">
                    <a:lumMod val="50000"/>
                  </a:schemeClr>
                </a:solidFill>
                <a:latin typeface="Libre Franklin" pitchFamily="2" charset="77"/>
              </a:rPr>
              <a:t>Clinical Evidence</a:t>
            </a:r>
          </a:p>
        </p:txBody>
      </p:sp>
    </p:spTree>
    <p:extLst>
      <p:ext uri="{BB962C8B-B14F-4D97-AF65-F5344CB8AC3E}">
        <p14:creationId xmlns:p14="http://schemas.microsoft.com/office/powerpoint/2010/main" val="3461069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patients, profiles">
    <p:bg>
      <p:bgPr>
        <a:gradFill>
          <a:gsLst>
            <a:gs pos="0">
              <a:srgbClr val="F8C00F"/>
            </a:gs>
            <a:gs pos="100000">
              <a:srgbClr val="0085CA"/>
            </a:gs>
          </a:gsLst>
          <a:lin ang="8100000" scaled="1"/>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072F14D-87D0-AF45-882D-4D3FAE6B9BF4}"/>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0" y="135"/>
            <a:ext cx="12192000" cy="6855444"/>
          </a:xfrm>
          <a:prstGeom prst="rect">
            <a:avLst/>
          </a:prstGeom>
        </p:spPr>
      </p:pic>
      <p:sp>
        <p:nvSpPr>
          <p:cNvPr id="19" name="Rectangle 18">
            <a:extLst>
              <a:ext uri="{FF2B5EF4-FFF2-40B4-BE49-F238E27FC236}">
                <a16:creationId xmlns:a16="http://schemas.microsoft.com/office/drawing/2014/main" id="{DB06FDB0-586B-5E47-B9D1-A44804AEAF5A}"/>
              </a:ext>
            </a:extLst>
          </p:cNvPr>
          <p:cNvSpPr/>
          <p:nvPr userDrawn="1"/>
        </p:nvSpPr>
        <p:spPr>
          <a:xfrm>
            <a:off x="0" y="0"/>
            <a:ext cx="12192000" cy="6858000"/>
          </a:xfrm>
          <a:prstGeom prst="rect">
            <a:avLst/>
          </a:prstGeom>
          <a:solidFill>
            <a:srgbClr val="011E4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ibre Franklin ExtraLight" pitchFamily="2" charset="77"/>
            </a:endParaRPr>
          </a:p>
        </p:txBody>
      </p:sp>
      <p:sp>
        <p:nvSpPr>
          <p:cNvPr id="15" name="Subtitle 2">
            <a:extLst>
              <a:ext uri="{FF2B5EF4-FFF2-40B4-BE49-F238E27FC236}">
                <a16:creationId xmlns:a16="http://schemas.microsoft.com/office/drawing/2014/main" id="{700578E7-FCFA-D148-8005-3BA367C2047D}"/>
              </a:ext>
            </a:extLst>
          </p:cNvPr>
          <p:cNvSpPr>
            <a:spLocks noGrp="1"/>
          </p:cNvSpPr>
          <p:nvPr>
            <p:ph type="subTitle" idx="1"/>
          </p:nvPr>
        </p:nvSpPr>
        <p:spPr>
          <a:xfrm>
            <a:off x="1524000" y="4438955"/>
            <a:ext cx="9144000" cy="1655762"/>
          </a:xfrm>
          <a:noFill/>
          <a:effectLst/>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5" name="Picture Placeholder 4">
            <a:extLst>
              <a:ext uri="{FF2B5EF4-FFF2-40B4-BE49-F238E27FC236}">
                <a16:creationId xmlns:a16="http://schemas.microsoft.com/office/drawing/2014/main" id="{51A76797-880F-0B4D-BC7E-F269694CB310}"/>
              </a:ext>
            </a:extLst>
          </p:cNvPr>
          <p:cNvSpPr>
            <a:spLocks noGrp="1"/>
          </p:cNvSpPr>
          <p:nvPr>
            <p:ph type="pic" sz="quarter" idx="10"/>
          </p:nvPr>
        </p:nvSpPr>
        <p:spPr>
          <a:xfrm>
            <a:off x="5055462" y="371475"/>
            <a:ext cx="2081076" cy="2081076"/>
          </a:xfrm>
        </p:spPr>
        <p:txBody>
          <a:bodyPr/>
          <a:lstStyle/>
          <a:p>
            <a:endParaRPr lang="en-US"/>
          </a:p>
        </p:txBody>
      </p:sp>
      <p:pic>
        <p:nvPicPr>
          <p:cNvPr id="17" name="Picture 16">
            <a:extLst>
              <a:ext uri="{FF2B5EF4-FFF2-40B4-BE49-F238E27FC236}">
                <a16:creationId xmlns:a16="http://schemas.microsoft.com/office/drawing/2014/main" id="{5233933A-8252-1F41-A03C-2803D8C4E0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835" y="6386513"/>
            <a:ext cx="2019443" cy="471055"/>
          </a:xfrm>
          <a:prstGeom prst="rect">
            <a:avLst/>
          </a:prstGeom>
        </p:spPr>
      </p:pic>
      <p:sp>
        <p:nvSpPr>
          <p:cNvPr id="14" name="Title 1">
            <a:extLst>
              <a:ext uri="{FF2B5EF4-FFF2-40B4-BE49-F238E27FC236}">
                <a16:creationId xmlns:a16="http://schemas.microsoft.com/office/drawing/2014/main" id="{C07CA44E-672A-0742-9444-9F659103E5B5}"/>
              </a:ext>
            </a:extLst>
          </p:cNvPr>
          <p:cNvSpPr>
            <a:spLocks noGrp="1"/>
          </p:cNvSpPr>
          <p:nvPr>
            <p:ph type="ctrTitle"/>
          </p:nvPr>
        </p:nvSpPr>
        <p:spPr>
          <a:xfrm>
            <a:off x="1524000" y="2601117"/>
            <a:ext cx="9144000" cy="1655763"/>
          </a:xfrm>
          <a:noFill/>
          <a:effectLst/>
        </p:spPr>
        <p:txBody>
          <a:bodyPr anchor="b">
            <a:normAutofit/>
          </a:bodyPr>
          <a:lstStyle>
            <a:lvl1pPr algn="ctr">
              <a:defRPr sz="4000">
                <a:solidFill>
                  <a:schemeClr val="bg1"/>
                </a:solidFill>
              </a:defRPr>
            </a:lvl1pPr>
          </a:lstStyle>
          <a:p>
            <a:r>
              <a:rPr lang="en-US" dirty="0"/>
              <a:t>Click to edit Master title style</a:t>
            </a:r>
            <a:endParaRPr lang="en-AU" dirty="0"/>
          </a:p>
        </p:txBody>
      </p:sp>
      <p:sp>
        <p:nvSpPr>
          <p:cNvPr id="12" name="Footer Placeholder 4">
            <a:extLst>
              <a:ext uri="{FF2B5EF4-FFF2-40B4-BE49-F238E27FC236}">
                <a16:creationId xmlns:a16="http://schemas.microsoft.com/office/drawing/2014/main" id="{6454C465-E64C-094F-84BC-89697957B981}"/>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6" name="Slide Number Placeholder 5">
            <a:extLst>
              <a:ext uri="{FF2B5EF4-FFF2-40B4-BE49-F238E27FC236}">
                <a16:creationId xmlns:a16="http://schemas.microsoft.com/office/drawing/2014/main" id="{A37B53B9-9529-C44D-8204-014FBC5EE619}"/>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
        <p:nvSpPr>
          <p:cNvPr id="20" name="TextBox 19">
            <a:extLst>
              <a:ext uri="{FF2B5EF4-FFF2-40B4-BE49-F238E27FC236}">
                <a16:creationId xmlns:a16="http://schemas.microsoft.com/office/drawing/2014/main" id="{93C39192-3284-3046-BEB8-66FCE1D6B7E7}"/>
              </a:ext>
            </a:extLst>
          </p:cNvPr>
          <p:cNvSpPr txBox="1"/>
          <p:nvPr userDrawn="1"/>
        </p:nvSpPr>
        <p:spPr>
          <a:xfrm>
            <a:off x="5586271" y="-723093"/>
            <a:ext cx="1309974" cy="261610"/>
          </a:xfrm>
          <a:prstGeom prst="rect">
            <a:avLst/>
          </a:prstGeom>
          <a:noFill/>
        </p:spPr>
        <p:txBody>
          <a:bodyPr wrap="none" rtlCol="0">
            <a:spAutoFit/>
          </a:bodyPr>
          <a:lstStyle/>
          <a:p>
            <a:pPr algn="ctr"/>
            <a:r>
              <a:rPr lang="en-US" sz="1100" dirty="0">
                <a:solidFill>
                  <a:schemeClr val="bg1">
                    <a:lumMod val="50000"/>
                  </a:schemeClr>
                </a:solidFill>
                <a:latin typeface="Libre Franklin" pitchFamily="2" charset="77"/>
              </a:rPr>
              <a:t>Patients, Profiles</a:t>
            </a:r>
          </a:p>
        </p:txBody>
      </p:sp>
    </p:spTree>
    <p:extLst>
      <p:ext uri="{BB962C8B-B14F-4D97-AF65-F5344CB8AC3E}">
        <p14:creationId xmlns:p14="http://schemas.microsoft.com/office/powerpoint/2010/main" val="2233607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KOLs &amp; stakeholders">
    <p:bg>
      <p:bgPr>
        <a:gradFill>
          <a:gsLst>
            <a:gs pos="59000">
              <a:srgbClr val="3B9A85"/>
            </a:gs>
            <a:gs pos="0">
              <a:srgbClr val="6FAD47"/>
            </a:gs>
            <a:gs pos="100000">
              <a:srgbClr val="0085CA"/>
            </a:gs>
          </a:gsLst>
          <a:lin ang="8100000" scaled="1"/>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07612D3-1CB0-DD4B-AB66-AEAD8BB6F997}"/>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0" y="135"/>
            <a:ext cx="12192000" cy="6855444"/>
          </a:xfrm>
          <a:prstGeom prst="rect">
            <a:avLst/>
          </a:prstGeom>
        </p:spPr>
      </p:pic>
      <p:sp>
        <p:nvSpPr>
          <p:cNvPr id="19" name="Rectangle 18">
            <a:extLst>
              <a:ext uri="{FF2B5EF4-FFF2-40B4-BE49-F238E27FC236}">
                <a16:creationId xmlns:a16="http://schemas.microsoft.com/office/drawing/2014/main" id="{DB06FDB0-586B-5E47-B9D1-A44804AEAF5A}"/>
              </a:ext>
            </a:extLst>
          </p:cNvPr>
          <p:cNvSpPr/>
          <p:nvPr userDrawn="1"/>
        </p:nvSpPr>
        <p:spPr>
          <a:xfrm>
            <a:off x="0" y="0"/>
            <a:ext cx="12192000" cy="6858000"/>
          </a:xfrm>
          <a:prstGeom prst="rect">
            <a:avLst/>
          </a:prstGeom>
          <a:solidFill>
            <a:srgbClr val="011E4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ibre Franklin ExtraLight" pitchFamily="2" charset="77"/>
            </a:endParaRPr>
          </a:p>
        </p:txBody>
      </p:sp>
      <p:sp>
        <p:nvSpPr>
          <p:cNvPr id="15" name="Subtitle 2">
            <a:extLst>
              <a:ext uri="{FF2B5EF4-FFF2-40B4-BE49-F238E27FC236}">
                <a16:creationId xmlns:a16="http://schemas.microsoft.com/office/drawing/2014/main" id="{700578E7-FCFA-D148-8005-3BA367C2047D}"/>
              </a:ext>
            </a:extLst>
          </p:cNvPr>
          <p:cNvSpPr>
            <a:spLocks noGrp="1"/>
          </p:cNvSpPr>
          <p:nvPr>
            <p:ph type="subTitle" idx="1"/>
          </p:nvPr>
        </p:nvSpPr>
        <p:spPr>
          <a:xfrm>
            <a:off x="1524000" y="4438955"/>
            <a:ext cx="9144000" cy="1655762"/>
          </a:xfrm>
          <a:noFill/>
          <a:effectLst/>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5" name="Picture Placeholder 4">
            <a:extLst>
              <a:ext uri="{FF2B5EF4-FFF2-40B4-BE49-F238E27FC236}">
                <a16:creationId xmlns:a16="http://schemas.microsoft.com/office/drawing/2014/main" id="{51A76797-880F-0B4D-BC7E-F269694CB310}"/>
              </a:ext>
            </a:extLst>
          </p:cNvPr>
          <p:cNvSpPr>
            <a:spLocks noGrp="1"/>
          </p:cNvSpPr>
          <p:nvPr>
            <p:ph type="pic" sz="quarter" idx="10"/>
          </p:nvPr>
        </p:nvSpPr>
        <p:spPr>
          <a:xfrm>
            <a:off x="5055462" y="371475"/>
            <a:ext cx="2081076" cy="2081076"/>
          </a:xfrm>
        </p:spPr>
        <p:txBody>
          <a:bodyPr/>
          <a:lstStyle/>
          <a:p>
            <a:endParaRPr lang="en-US"/>
          </a:p>
        </p:txBody>
      </p:sp>
      <p:pic>
        <p:nvPicPr>
          <p:cNvPr id="17" name="Picture 16">
            <a:extLst>
              <a:ext uri="{FF2B5EF4-FFF2-40B4-BE49-F238E27FC236}">
                <a16:creationId xmlns:a16="http://schemas.microsoft.com/office/drawing/2014/main" id="{5233933A-8252-1F41-A03C-2803D8C4E0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835" y="6386513"/>
            <a:ext cx="2019443" cy="471055"/>
          </a:xfrm>
          <a:prstGeom prst="rect">
            <a:avLst/>
          </a:prstGeom>
        </p:spPr>
      </p:pic>
      <p:sp>
        <p:nvSpPr>
          <p:cNvPr id="14" name="Title 1">
            <a:extLst>
              <a:ext uri="{FF2B5EF4-FFF2-40B4-BE49-F238E27FC236}">
                <a16:creationId xmlns:a16="http://schemas.microsoft.com/office/drawing/2014/main" id="{C07CA44E-672A-0742-9444-9F659103E5B5}"/>
              </a:ext>
            </a:extLst>
          </p:cNvPr>
          <p:cNvSpPr>
            <a:spLocks noGrp="1"/>
          </p:cNvSpPr>
          <p:nvPr>
            <p:ph type="ctrTitle"/>
          </p:nvPr>
        </p:nvSpPr>
        <p:spPr>
          <a:xfrm>
            <a:off x="1524000" y="2601117"/>
            <a:ext cx="9144000" cy="1655763"/>
          </a:xfrm>
          <a:noFill/>
          <a:effectLst/>
        </p:spPr>
        <p:txBody>
          <a:bodyPr anchor="b">
            <a:normAutofit/>
          </a:bodyPr>
          <a:lstStyle>
            <a:lvl1pPr algn="ctr">
              <a:defRPr sz="4000">
                <a:solidFill>
                  <a:schemeClr val="bg1"/>
                </a:solidFill>
              </a:defRPr>
            </a:lvl1pPr>
          </a:lstStyle>
          <a:p>
            <a:r>
              <a:rPr lang="en-US" dirty="0"/>
              <a:t>Click to edit Master title style</a:t>
            </a:r>
            <a:endParaRPr lang="en-AU" dirty="0"/>
          </a:p>
        </p:txBody>
      </p:sp>
      <p:sp>
        <p:nvSpPr>
          <p:cNvPr id="12" name="Footer Placeholder 4">
            <a:extLst>
              <a:ext uri="{FF2B5EF4-FFF2-40B4-BE49-F238E27FC236}">
                <a16:creationId xmlns:a16="http://schemas.microsoft.com/office/drawing/2014/main" id="{6454C465-E64C-094F-84BC-89697957B981}"/>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6" name="Slide Number Placeholder 5">
            <a:extLst>
              <a:ext uri="{FF2B5EF4-FFF2-40B4-BE49-F238E27FC236}">
                <a16:creationId xmlns:a16="http://schemas.microsoft.com/office/drawing/2014/main" id="{A37B53B9-9529-C44D-8204-014FBC5EE619}"/>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
        <p:nvSpPr>
          <p:cNvPr id="20" name="TextBox 19">
            <a:extLst>
              <a:ext uri="{FF2B5EF4-FFF2-40B4-BE49-F238E27FC236}">
                <a16:creationId xmlns:a16="http://schemas.microsoft.com/office/drawing/2014/main" id="{164295FC-B545-F147-912D-C32221A7E88B}"/>
              </a:ext>
            </a:extLst>
          </p:cNvPr>
          <p:cNvSpPr txBox="1"/>
          <p:nvPr userDrawn="1"/>
        </p:nvSpPr>
        <p:spPr>
          <a:xfrm>
            <a:off x="5774829" y="-650997"/>
            <a:ext cx="1015021" cy="261610"/>
          </a:xfrm>
          <a:prstGeom prst="rect">
            <a:avLst/>
          </a:prstGeom>
          <a:noFill/>
        </p:spPr>
        <p:txBody>
          <a:bodyPr wrap="none" rtlCol="0">
            <a:spAutoFit/>
          </a:bodyPr>
          <a:lstStyle/>
          <a:p>
            <a:pPr algn="ctr"/>
            <a:r>
              <a:rPr lang="en-US" sz="1100" dirty="0">
                <a:solidFill>
                  <a:schemeClr val="bg1">
                    <a:lumMod val="50000"/>
                  </a:schemeClr>
                </a:solidFill>
                <a:latin typeface="Libre Franklin" pitchFamily="2" charset="77"/>
              </a:rPr>
              <a:t>KOL Activity</a:t>
            </a:r>
          </a:p>
        </p:txBody>
      </p:sp>
    </p:spTree>
    <p:extLst>
      <p:ext uri="{BB962C8B-B14F-4D97-AF65-F5344CB8AC3E}">
        <p14:creationId xmlns:p14="http://schemas.microsoft.com/office/powerpoint/2010/main" val="2657974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3_Title Only">
    <p:bg>
      <p:bgPr>
        <a:gradFill>
          <a:gsLst>
            <a:gs pos="0">
              <a:srgbClr val="051C39"/>
            </a:gs>
            <a:gs pos="100000">
              <a:srgbClr val="0085CA"/>
            </a:gs>
          </a:gsLst>
          <a:lin ang="8100000" scaled="1"/>
        </a:gra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586D680-2BD9-834D-B915-D2897B3F1B76}"/>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0" y="135"/>
            <a:ext cx="12192000" cy="6855444"/>
          </a:xfrm>
          <a:prstGeom prst="rect">
            <a:avLst/>
          </a:prstGeom>
        </p:spPr>
      </p:pic>
      <p:sp>
        <p:nvSpPr>
          <p:cNvPr id="17" name="Rectangle 16">
            <a:extLst>
              <a:ext uri="{FF2B5EF4-FFF2-40B4-BE49-F238E27FC236}">
                <a16:creationId xmlns:a16="http://schemas.microsoft.com/office/drawing/2014/main" id="{3901EDE2-B612-FD4D-A832-B27219B30FE8}"/>
              </a:ext>
            </a:extLst>
          </p:cNvPr>
          <p:cNvSpPr/>
          <p:nvPr userDrawn="1"/>
        </p:nvSpPr>
        <p:spPr>
          <a:xfrm>
            <a:off x="0" y="0"/>
            <a:ext cx="12192000" cy="6858000"/>
          </a:xfrm>
          <a:prstGeom prst="rect">
            <a:avLst/>
          </a:prstGeom>
          <a:solidFill>
            <a:srgbClr val="011E4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ibre Franklin ExtraLight" pitchFamily="2" charset="77"/>
            </a:endParaRPr>
          </a:p>
        </p:txBody>
      </p:sp>
      <p:sp>
        <p:nvSpPr>
          <p:cNvPr id="2" name="Title 1">
            <a:extLst>
              <a:ext uri="{FF2B5EF4-FFF2-40B4-BE49-F238E27FC236}">
                <a16:creationId xmlns:a16="http://schemas.microsoft.com/office/drawing/2014/main" id="{DAA34914-D4CD-49B3-8F6E-BFBF2A481630}"/>
              </a:ext>
            </a:extLst>
          </p:cNvPr>
          <p:cNvSpPr>
            <a:spLocks noGrp="1"/>
          </p:cNvSpPr>
          <p:nvPr>
            <p:ph type="title"/>
          </p:nvPr>
        </p:nvSpPr>
        <p:spPr/>
        <p:txBody>
          <a:bodyPr/>
          <a:lstStyle>
            <a:lvl1pPr>
              <a:defRPr>
                <a:solidFill>
                  <a:schemeClr val="bg1"/>
                </a:solidFill>
              </a:defRPr>
            </a:lvl1pPr>
          </a:lstStyle>
          <a:p>
            <a:r>
              <a:rPr lang="en-US" dirty="0"/>
              <a:t>Click to edit Master title style</a:t>
            </a:r>
            <a:endParaRPr lang="en-AU" dirty="0"/>
          </a:p>
        </p:txBody>
      </p:sp>
      <p:sp>
        <p:nvSpPr>
          <p:cNvPr id="13" name="Footer Placeholder 4">
            <a:extLst>
              <a:ext uri="{FF2B5EF4-FFF2-40B4-BE49-F238E27FC236}">
                <a16:creationId xmlns:a16="http://schemas.microsoft.com/office/drawing/2014/main" id="{D58DBB7B-D6C9-184E-B358-79DABF41B678}"/>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4" name="Slide Number Placeholder 5">
            <a:extLst>
              <a:ext uri="{FF2B5EF4-FFF2-40B4-BE49-F238E27FC236}">
                <a16:creationId xmlns:a16="http://schemas.microsoft.com/office/drawing/2014/main" id="{8334CD75-E079-AF49-B7A3-C60CC2F2915F}"/>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pic>
        <p:nvPicPr>
          <p:cNvPr id="15" name="Picture 14">
            <a:extLst>
              <a:ext uri="{FF2B5EF4-FFF2-40B4-BE49-F238E27FC236}">
                <a16:creationId xmlns:a16="http://schemas.microsoft.com/office/drawing/2014/main" id="{0ACDFCE4-470E-CC40-B082-BEE58C3BC0D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835" y="6386513"/>
            <a:ext cx="2019443" cy="471055"/>
          </a:xfrm>
          <a:prstGeom prst="rect">
            <a:avLst/>
          </a:prstGeom>
        </p:spPr>
      </p:pic>
    </p:spTree>
    <p:extLst>
      <p:ext uri="{BB962C8B-B14F-4D97-AF65-F5344CB8AC3E}">
        <p14:creationId xmlns:p14="http://schemas.microsoft.com/office/powerpoint/2010/main" val="2090667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 New logo w name">
    <p:bg>
      <p:bgPr>
        <a:gradFill>
          <a:gsLst>
            <a:gs pos="0">
              <a:srgbClr val="00244B"/>
            </a:gs>
            <a:gs pos="100000">
              <a:srgbClr val="0086CB"/>
            </a:gs>
          </a:gsLst>
          <a:lin ang="81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658F5D-C5A1-9F4B-939E-38306FB39048}"/>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0" y="135"/>
            <a:ext cx="12192000" cy="6855444"/>
          </a:xfrm>
          <a:prstGeom prst="rect">
            <a:avLst/>
          </a:prstGeom>
        </p:spPr>
      </p:pic>
      <p:sp>
        <p:nvSpPr>
          <p:cNvPr id="2" name="Rectangle 1">
            <a:extLst>
              <a:ext uri="{FF2B5EF4-FFF2-40B4-BE49-F238E27FC236}">
                <a16:creationId xmlns:a16="http://schemas.microsoft.com/office/drawing/2014/main" id="{6049C523-AA40-C24F-9F61-DDC8AB7A60B3}"/>
              </a:ext>
            </a:extLst>
          </p:cNvPr>
          <p:cNvSpPr/>
          <p:nvPr userDrawn="1"/>
        </p:nvSpPr>
        <p:spPr>
          <a:xfrm>
            <a:off x="-1" y="0"/>
            <a:ext cx="12192000" cy="6858000"/>
          </a:xfrm>
          <a:prstGeom prst="rect">
            <a:avLst/>
          </a:prstGeom>
          <a:solidFill>
            <a:srgbClr val="011E4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ibre Franklin ExtraLight" pitchFamily="2" charset="77"/>
            </a:endParaRPr>
          </a:p>
        </p:txBody>
      </p:sp>
      <p:sp>
        <p:nvSpPr>
          <p:cNvPr id="9" name="Title 3">
            <a:extLst>
              <a:ext uri="{FF2B5EF4-FFF2-40B4-BE49-F238E27FC236}">
                <a16:creationId xmlns:a16="http://schemas.microsoft.com/office/drawing/2014/main" id="{DBEDF32D-01E4-E745-8472-35A1E9C80F57}"/>
              </a:ext>
            </a:extLst>
          </p:cNvPr>
          <p:cNvSpPr>
            <a:spLocks noGrp="1"/>
          </p:cNvSpPr>
          <p:nvPr>
            <p:ph type="ctrTitle"/>
          </p:nvPr>
        </p:nvSpPr>
        <p:spPr>
          <a:xfrm>
            <a:off x="6095999" y="1122363"/>
            <a:ext cx="5968622" cy="2387600"/>
          </a:xfrm>
        </p:spPr>
        <p:txBody>
          <a:bodyPr>
            <a:normAutofit/>
          </a:bodyPr>
          <a:lstStyle>
            <a:lvl1pPr>
              <a:defRPr sz="4000" b="1" i="0">
                <a:latin typeface="Libre Franklin" pitchFamily="2" charset="77"/>
              </a:defRPr>
            </a:lvl1pPr>
          </a:lstStyle>
          <a:p>
            <a:pPr algn="l"/>
            <a:endParaRPr lang="en-US" dirty="0">
              <a:solidFill>
                <a:schemeClr val="bg1"/>
              </a:solidFill>
            </a:endParaRPr>
          </a:p>
        </p:txBody>
      </p:sp>
      <p:sp>
        <p:nvSpPr>
          <p:cNvPr id="13" name="Subtitle 4">
            <a:extLst>
              <a:ext uri="{FF2B5EF4-FFF2-40B4-BE49-F238E27FC236}">
                <a16:creationId xmlns:a16="http://schemas.microsoft.com/office/drawing/2014/main" id="{B46B369E-059E-6E4E-8FD1-1C7E8DFF6EE8}"/>
              </a:ext>
            </a:extLst>
          </p:cNvPr>
          <p:cNvSpPr>
            <a:spLocks noGrp="1"/>
          </p:cNvSpPr>
          <p:nvPr>
            <p:ph type="subTitle" idx="1"/>
          </p:nvPr>
        </p:nvSpPr>
        <p:spPr>
          <a:xfrm>
            <a:off x="6095999" y="3602038"/>
            <a:ext cx="5968622" cy="1655762"/>
          </a:xfrm>
        </p:spPr>
        <p:txBody>
          <a:bodyPr>
            <a:normAutofit/>
          </a:bodyPr>
          <a:lstStyle>
            <a:lvl1pPr>
              <a:defRPr sz="2400" b="0" i="0" baseline="0">
                <a:latin typeface="Libre Franklin Medium" pitchFamily="2" charset="77"/>
                <a:cs typeface="Arial" panose="020B0604020202020204" pitchFamily="34" charset="0"/>
              </a:defRPr>
            </a:lvl1pPr>
          </a:lstStyle>
          <a:p>
            <a:pPr algn="l"/>
            <a:endParaRPr lang="en-AU" dirty="0">
              <a:solidFill>
                <a:schemeClr val="bg1"/>
              </a:solidFill>
              <a:latin typeface="Franklin Gothic Medium" panose="020B0603020102020204" pitchFamily="34" charset="0"/>
            </a:endParaRPr>
          </a:p>
        </p:txBody>
      </p:sp>
      <p:pic>
        <p:nvPicPr>
          <p:cNvPr id="12" name="Picture 11" descr="Shape, icon&#10;&#10;Description automatically generated with medium confidence">
            <a:extLst>
              <a:ext uri="{FF2B5EF4-FFF2-40B4-BE49-F238E27FC236}">
                <a16:creationId xmlns:a16="http://schemas.microsoft.com/office/drawing/2014/main" id="{C68165EA-DD5A-DB46-AEB4-77EF2D49D3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a:effectLst>
            <a:outerShdw blurRad="596900" dist="25400" dir="2700000" sx="102000" sy="102000" algn="tl" rotWithShape="0">
              <a:prstClr val="black">
                <a:alpha val="75391"/>
              </a:prstClr>
            </a:outerShdw>
          </a:effectLst>
        </p:spPr>
      </p:pic>
      <p:pic>
        <p:nvPicPr>
          <p:cNvPr id="11" name="Picture 10" descr="Logo&#10;&#10;Description automatically generated">
            <a:extLst>
              <a:ext uri="{FF2B5EF4-FFF2-40B4-BE49-F238E27FC236}">
                <a16:creationId xmlns:a16="http://schemas.microsoft.com/office/drawing/2014/main" id="{01ECBEF8-A2EC-224E-B8E0-71754C457A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5392" y="2474755"/>
            <a:ext cx="4350372" cy="871836"/>
          </a:xfrm>
          <a:prstGeom prst="rect">
            <a:avLst/>
          </a:prstGeom>
        </p:spPr>
      </p:pic>
    </p:spTree>
    <p:extLst>
      <p:ext uri="{BB962C8B-B14F-4D97-AF65-F5344CB8AC3E}">
        <p14:creationId xmlns:p14="http://schemas.microsoft.com/office/powerpoint/2010/main" val="16812898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inical Trial -title master A">
    <p:bg>
      <p:bgPr>
        <a:gradFill>
          <a:gsLst>
            <a:gs pos="0">
              <a:srgbClr val="051C39"/>
            </a:gs>
            <a:gs pos="100000">
              <a:srgbClr val="0085CA"/>
            </a:gs>
          </a:gsLst>
          <a:lin ang="8100000" scaled="1"/>
        </a:gra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5F599132-CAA2-6D4A-B90C-7DBE3D4630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568"/>
          </a:xfrm>
          <a:prstGeom prst="rect">
            <a:avLst/>
          </a:prstGeom>
        </p:spPr>
      </p:pic>
      <p:pic>
        <p:nvPicPr>
          <p:cNvPr id="11" name="Picture 10" descr="Shape, icon&#10;&#10;Description automatically generated with medium confidence">
            <a:extLst>
              <a:ext uri="{FF2B5EF4-FFF2-40B4-BE49-F238E27FC236}">
                <a16:creationId xmlns:a16="http://schemas.microsoft.com/office/drawing/2014/main" id="{E6D975AF-61CE-7C44-B373-390FDEC60F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a:effectLst>
            <a:outerShdw blurRad="596900" dist="25400" dir="2700000" sx="102000" sy="102000" algn="tl" rotWithShape="0">
              <a:prstClr val="black">
                <a:alpha val="75391"/>
              </a:prstClr>
            </a:outerShdw>
          </a:effectLst>
        </p:spPr>
      </p:pic>
      <p:sp>
        <p:nvSpPr>
          <p:cNvPr id="12" name="Title 3">
            <a:extLst>
              <a:ext uri="{FF2B5EF4-FFF2-40B4-BE49-F238E27FC236}">
                <a16:creationId xmlns:a16="http://schemas.microsoft.com/office/drawing/2014/main" id="{664386BA-E004-594E-ABE0-F2756046E515}"/>
              </a:ext>
            </a:extLst>
          </p:cNvPr>
          <p:cNvSpPr>
            <a:spLocks noGrp="1"/>
          </p:cNvSpPr>
          <p:nvPr>
            <p:ph type="ctrTitle"/>
          </p:nvPr>
        </p:nvSpPr>
        <p:spPr>
          <a:xfrm>
            <a:off x="6095999" y="1122363"/>
            <a:ext cx="5968622" cy="2387600"/>
          </a:xfrm>
        </p:spPr>
        <p:txBody>
          <a:bodyPr>
            <a:normAutofit/>
          </a:bodyPr>
          <a:lstStyle>
            <a:lvl1pPr>
              <a:defRPr sz="4000" b="1" i="0">
                <a:latin typeface="Libre Franklin" pitchFamily="2" charset="77"/>
              </a:defRPr>
            </a:lvl1pPr>
          </a:lstStyle>
          <a:p>
            <a:pPr algn="l"/>
            <a:endParaRPr lang="en-US" dirty="0">
              <a:solidFill>
                <a:schemeClr val="bg1"/>
              </a:solidFill>
            </a:endParaRPr>
          </a:p>
        </p:txBody>
      </p:sp>
      <p:sp>
        <p:nvSpPr>
          <p:cNvPr id="18" name="Subtitle 4">
            <a:extLst>
              <a:ext uri="{FF2B5EF4-FFF2-40B4-BE49-F238E27FC236}">
                <a16:creationId xmlns:a16="http://schemas.microsoft.com/office/drawing/2014/main" id="{52F61883-CAAF-D649-952D-206F1BFB4A03}"/>
              </a:ext>
            </a:extLst>
          </p:cNvPr>
          <p:cNvSpPr>
            <a:spLocks noGrp="1"/>
          </p:cNvSpPr>
          <p:nvPr>
            <p:ph type="subTitle" idx="1"/>
          </p:nvPr>
        </p:nvSpPr>
        <p:spPr>
          <a:xfrm>
            <a:off x="6095999" y="3602038"/>
            <a:ext cx="5968622" cy="1655762"/>
          </a:xfrm>
        </p:spPr>
        <p:txBody>
          <a:bodyPr>
            <a:normAutofit/>
          </a:bodyPr>
          <a:lstStyle>
            <a:lvl1pPr>
              <a:defRPr sz="2400" b="0" i="0" baseline="0">
                <a:latin typeface="Libre Franklin Medium" pitchFamily="2" charset="77"/>
                <a:cs typeface="Arial" panose="020B0604020202020204" pitchFamily="34" charset="0"/>
              </a:defRPr>
            </a:lvl1pPr>
          </a:lstStyle>
          <a:p>
            <a:pPr algn="l"/>
            <a:endParaRPr lang="en-AU" dirty="0">
              <a:solidFill>
                <a:schemeClr val="bg1"/>
              </a:solidFill>
              <a:latin typeface="Franklin Gothic Medium" panose="020B0603020102020204" pitchFamily="34" charset="0"/>
            </a:endParaRPr>
          </a:p>
        </p:txBody>
      </p:sp>
      <p:pic>
        <p:nvPicPr>
          <p:cNvPr id="19" name="Picture 18" descr="Logo&#10;&#10;Description automatically generated">
            <a:extLst>
              <a:ext uri="{FF2B5EF4-FFF2-40B4-BE49-F238E27FC236}">
                <a16:creationId xmlns:a16="http://schemas.microsoft.com/office/drawing/2014/main" id="{22671996-D293-FC4C-BCC5-F2ABC9C914E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30300" y="2463362"/>
            <a:ext cx="3848100" cy="1046599"/>
          </a:xfrm>
          <a:prstGeom prst="rect">
            <a:avLst/>
          </a:prstGeom>
        </p:spPr>
      </p:pic>
    </p:spTree>
    <p:extLst>
      <p:ext uri="{BB962C8B-B14F-4D97-AF65-F5344CB8AC3E}">
        <p14:creationId xmlns:p14="http://schemas.microsoft.com/office/powerpoint/2010/main" val="163102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inical Trial -title master B">
    <p:bg>
      <p:bgPr>
        <a:gradFill>
          <a:gsLst>
            <a:gs pos="0">
              <a:srgbClr val="051C39"/>
            </a:gs>
            <a:gs pos="100000">
              <a:srgbClr val="0085CA"/>
            </a:gs>
          </a:gsLst>
          <a:lin ang="8100000" scaled="1"/>
        </a:gra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79A47F4-56D9-4743-9122-D029B2556D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568"/>
          </a:xfrm>
          <a:prstGeom prst="rect">
            <a:avLst/>
          </a:prstGeom>
        </p:spPr>
      </p:pic>
      <p:pic>
        <p:nvPicPr>
          <p:cNvPr id="14" name="Picture 13">
            <a:extLst>
              <a:ext uri="{FF2B5EF4-FFF2-40B4-BE49-F238E27FC236}">
                <a16:creationId xmlns:a16="http://schemas.microsoft.com/office/drawing/2014/main" id="{A601F03A-52F2-9846-B43D-325D7FB0B49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835" y="6386513"/>
            <a:ext cx="2019443" cy="471055"/>
          </a:xfrm>
          <a:prstGeom prst="rect">
            <a:avLst/>
          </a:prstGeom>
        </p:spPr>
      </p:pic>
      <p:sp>
        <p:nvSpPr>
          <p:cNvPr id="16" name="Footer Placeholder 4">
            <a:extLst>
              <a:ext uri="{FF2B5EF4-FFF2-40B4-BE49-F238E27FC236}">
                <a16:creationId xmlns:a16="http://schemas.microsoft.com/office/drawing/2014/main" id="{AF243CBD-9E39-A74B-B029-D59801611AD9}"/>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7" name="Slide Number Placeholder 5">
            <a:extLst>
              <a:ext uri="{FF2B5EF4-FFF2-40B4-BE49-F238E27FC236}">
                <a16:creationId xmlns:a16="http://schemas.microsoft.com/office/drawing/2014/main" id="{B36C7DF4-1C9D-2747-A6F2-B217B9A2BC32}"/>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
        <p:nvSpPr>
          <p:cNvPr id="12" name="Subtitle 4">
            <a:extLst>
              <a:ext uri="{FF2B5EF4-FFF2-40B4-BE49-F238E27FC236}">
                <a16:creationId xmlns:a16="http://schemas.microsoft.com/office/drawing/2014/main" id="{FA03E578-5F23-BE4B-BAFB-D81ED1304259}"/>
              </a:ext>
            </a:extLst>
          </p:cNvPr>
          <p:cNvSpPr>
            <a:spLocks noGrp="1"/>
          </p:cNvSpPr>
          <p:nvPr>
            <p:ph type="subTitle" idx="1"/>
          </p:nvPr>
        </p:nvSpPr>
        <p:spPr>
          <a:xfrm>
            <a:off x="1524000" y="3957047"/>
            <a:ext cx="9144000" cy="1655762"/>
          </a:xfrm>
        </p:spPr>
        <p:txBody>
          <a:bodyPr>
            <a:normAutofit/>
          </a:bodyPr>
          <a:lstStyle>
            <a:lvl1pPr algn="ctr">
              <a:defRPr sz="2800"/>
            </a:lvl1pPr>
          </a:lstStyle>
          <a:p>
            <a:r>
              <a:rPr lang="en-US" b="1" u="sng" dirty="0">
                <a:solidFill>
                  <a:schemeClr val="lt1"/>
                </a:solidFill>
                <a:latin typeface="+mn-lt"/>
              </a:rPr>
              <a:t>E</a:t>
            </a:r>
            <a:r>
              <a:rPr lang="en-US" dirty="0">
                <a:solidFill>
                  <a:schemeClr val="lt1"/>
                </a:solidFill>
                <a:latin typeface="+mn-lt"/>
              </a:rPr>
              <a:t>fficacy of </a:t>
            </a:r>
            <a:r>
              <a:rPr lang="en-US" b="1" u="sng" dirty="0" err="1">
                <a:solidFill>
                  <a:schemeClr val="lt1"/>
                </a:solidFill>
                <a:latin typeface="+mn-lt"/>
              </a:rPr>
              <a:t>P</a:t>
            </a:r>
            <a:r>
              <a:rPr lang="en-US" dirty="0" err="1">
                <a:solidFill>
                  <a:schemeClr val="lt1"/>
                </a:solidFill>
                <a:latin typeface="+mn-lt"/>
              </a:rPr>
              <a:t>ersonalised</a:t>
            </a:r>
            <a:r>
              <a:rPr lang="en-US" dirty="0">
                <a:solidFill>
                  <a:schemeClr val="lt1"/>
                </a:solidFill>
                <a:latin typeface="+mn-lt"/>
              </a:rPr>
              <a:t> </a:t>
            </a:r>
            <a:r>
              <a:rPr lang="en-US" b="1" u="sng" dirty="0">
                <a:solidFill>
                  <a:schemeClr val="lt1"/>
                </a:solidFill>
                <a:latin typeface="+mn-lt"/>
              </a:rPr>
              <a:t>I</a:t>
            </a:r>
            <a:r>
              <a:rPr lang="en-US" dirty="0">
                <a:solidFill>
                  <a:schemeClr val="lt1"/>
                </a:solidFill>
                <a:latin typeface="+mn-lt"/>
              </a:rPr>
              <a:t>rradiation with Rhenium-S</a:t>
            </a:r>
            <a:r>
              <a:rPr lang="en-US" b="1" u="sng" dirty="0">
                <a:solidFill>
                  <a:schemeClr val="lt1"/>
                </a:solidFill>
                <a:latin typeface="+mn-lt"/>
              </a:rPr>
              <a:t>C</a:t>
            </a:r>
            <a:r>
              <a:rPr lang="en-US" dirty="0">
                <a:solidFill>
                  <a:schemeClr val="lt1"/>
                </a:solidFill>
                <a:latin typeface="+mn-lt"/>
              </a:rPr>
              <a:t>T </a:t>
            </a:r>
            <a:br>
              <a:rPr lang="en-US" dirty="0">
                <a:solidFill>
                  <a:schemeClr val="lt1"/>
                </a:solidFill>
                <a:latin typeface="+mn-lt"/>
              </a:rPr>
            </a:br>
            <a:r>
              <a:rPr lang="en-US" dirty="0">
                <a:solidFill>
                  <a:schemeClr val="lt1"/>
                </a:solidFill>
                <a:latin typeface="+mn-lt"/>
              </a:rPr>
              <a:t>– for the treatment of non-melanoma </a:t>
            </a:r>
            <a:r>
              <a:rPr lang="en-US" b="1" u="sng" dirty="0">
                <a:solidFill>
                  <a:schemeClr val="lt1"/>
                </a:solidFill>
                <a:latin typeface="+mn-lt"/>
              </a:rPr>
              <a:t>skin</a:t>
            </a:r>
            <a:r>
              <a:rPr lang="en-US" dirty="0">
                <a:solidFill>
                  <a:schemeClr val="lt1"/>
                </a:solidFill>
                <a:latin typeface="+mn-lt"/>
              </a:rPr>
              <a:t> cancer</a:t>
            </a:r>
          </a:p>
        </p:txBody>
      </p:sp>
      <p:pic>
        <p:nvPicPr>
          <p:cNvPr id="15" name="Picture Placeholder 7" descr="A picture containing text, clipart&#10;&#10;Description automatically generated">
            <a:extLst>
              <a:ext uri="{FF2B5EF4-FFF2-40B4-BE49-F238E27FC236}">
                <a16:creationId xmlns:a16="http://schemas.microsoft.com/office/drawing/2014/main" id="{5AC3253B-2BC9-7145-ADEA-1AC660844B8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10" r="98"/>
          <a:stretch/>
        </p:blipFill>
        <p:spPr>
          <a:xfrm>
            <a:off x="3695523" y="1883007"/>
            <a:ext cx="4800954" cy="1300768"/>
          </a:xfrm>
          <a:prstGeom prst="rect">
            <a:avLst/>
          </a:prstGeom>
        </p:spPr>
      </p:pic>
    </p:spTree>
    <p:extLst>
      <p:ext uri="{BB962C8B-B14F-4D97-AF65-F5344CB8AC3E}">
        <p14:creationId xmlns:p14="http://schemas.microsoft.com/office/powerpoint/2010/main" val="10895107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inical Trial -title master C">
    <p:bg>
      <p:bgPr>
        <a:gradFill>
          <a:gsLst>
            <a:gs pos="0">
              <a:srgbClr val="051C39"/>
            </a:gs>
            <a:gs pos="100000">
              <a:srgbClr val="0085CA"/>
            </a:gs>
          </a:gsLst>
          <a:lin ang="8100000" scaled="1"/>
        </a:gra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79A47F4-56D9-4743-9122-D029B2556D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568"/>
          </a:xfrm>
          <a:prstGeom prst="rect">
            <a:avLst/>
          </a:prstGeom>
        </p:spPr>
      </p:pic>
      <p:sp>
        <p:nvSpPr>
          <p:cNvPr id="8" name="Title 1">
            <a:extLst>
              <a:ext uri="{FF2B5EF4-FFF2-40B4-BE49-F238E27FC236}">
                <a16:creationId xmlns:a16="http://schemas.microsoft.com/office/drawing/2014/main" id="{4D51C98A-4AD9-DD4A-A8D2-D9BE1A143ED2}"/>
              </a:ext>
            </a:extLst>
          </p:cNvPr>
          <p:cNvSpPr>
            <a:spLocks noGrp="1"/>
          </p:cNvSpPr>
          <p:nvPr>
            <p:ph type="ctrTitle"/>
          </p:nvPr>
        </p:nvSpPr>
        <p:spPr>
          <a:xfrm>
            <a:off x="1524000" y="2601117"/>
            <a:ext cx="9144000" cy="1655763"/>
          </a:xfrm>
          <a:noFill/>
          <a:effectLst/>
        </p:spPr>
        <p:txBody>
          <a:bodyPr anchor="b">
            <a:normAutofit/>
          </a:bodyPr>
          <a:lstStyle>
            <a:lvl1pPr algn="ctr">
              <a:defRPr sz="4000">
                <a:solidFill>
                  <a:schemeClr val="bg1"/>
                </a:solidFill>
              </a:defRPr>
            </a:lvl1pPr>
          </a:lstStyle>
          <a:p>
            <a:r>
              <a:rPr lang="en-US" dirty="0"/>
              <a:t>Click to edit Master title style</a:t>
            </a:r>
            <a:endParaRPr lang="en-AU" dirty="0"/>
          </a:p>
        </p:txBody>
      </p:sp>
      <p:sp>
        <p:nvSpPr>
          <p:cNvPr id="11" name="Subtitle 2">
            <a:extLst>
              <a:ext uri="{FF2B5EF4-FFF2-40B4-BE49-F238E27FC236}">
                <a16:creationId xmlns:a16="http://schemas.microsoft.com/office/drawing/2014/main" id="{41A14433-DECE-BC49-9DF5-2EB4E113A88F}"/>
              </a:ext>
            </a:extLst>
          </p:cNvPr>
          <p:cNvSpPr>
            <a:spLocks noGrp="1"/>
          </p:cNvSpPr>
          <p:nvPr>
            <p:ph type="subTitle" idx="1"/>
          </p:nvPr>
        </p:nvSpPr>
        <p:spPr>
          <a:xfrm>
            <a:off x="1524000" y="4438955"/>
            <a:ext cx="9144000" cy="1655762"/>
          </a:xfrm>
          <a:noFill/>
          <a:effectLst/>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13" name="Picture Placeholder 4">
            <a:extLst>
              <a:ext uri="{FF2B5EF4-FFF2-40B4-BE49-F238E27FC236}">
                <a16:creationId xmlns:a16="http://schemas.microsoft.com/office/drawing/2014/main" id="{4DC0C782-EAC6-8B49-B298-03A2D54F239F}"/>
              </a:ext>
            </a:extLst>
          </p:cNvPr>
          <p:cNvSpPr>
            <a:spLocks noGrp="1"/>
          </p:cNvSpPr>
          <p:nvPr>
            <p:ph type="pic" sz="quarter" idx="10"/>
          </p:nvPr>
        </p:nvSpPr>
        <p:spPr>
          <a:xfrm>
            <a:off x="5055462" y="371475"/>
            <a:ext cx="2081076" cy="2081076"/>
          </a:xfrm>
        </p:spPr>
        <p:txBody>
          <a:bodyPr/>
          <a:lstStyle/>
          <a:p>
            <a:endParaRPr lang="en-US" dirty="0"/>
          </a:p>
        </p:txBody>
      </p:sp>
      <p:pic>
        <p:nvPicPr>
          <p:cNvPr id="14" name="Picture 13">
            <a:extLst>
              <a:ext uri="{FF2B5EF4-FFF2-40B4-BE49-F238E27FC236}">
                <a16:creationId xmlns:a16="http://schemas.microsoft.com/office/drawing/2014/main" id="{A601F03A-52F2-9846-B43D-325D7FB0B49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835" y="6386513"/>
            <a:ext cx="2019443" cy="471055"/>
          </a:xfrm>
          <a:prstGeom prst="rect">
            <a:avLst/>
          </a:prstGeom>
        </p:spPr>
      </p:pic>
      <p:sp>
        <p:nvSpPr>
          <p:cNvPr id="16" name="Footer Placeholder 4">
            <a:extLst>
              <a:ext uri="{FF2B5EF4-FFF2-40B4-BE49-F238E27FC236}">
                <a16:creationId xmlns:a16="http://schemas.microsoft.com/office/drawing/2014/main" id="{AF243CBD-9E39-A74B-B029-D59801611AD9}"/>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7" name="Slide Number Placeholder 5">
            <a:extLst>
              <a:ext uri="{FF2B5EF4-FFF2-40B4-BE49-F238E27FC236}">
                <a16:creationId xmlns:a16="http://schemas.microsoft.com/office/drawing/2014/main" id="{B36C7DF4-1C9D-2747-A6F2-B217B9A2BC32}"/>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39074827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inical Trial -title slide">
    <p:bg>
      <p:bgPr>
        <a:solidFill>
          <a:schemeClr val="bg1">
            <a:lumMod val="95000"/>
          </a:schemeClr>
        </a:solidFill>
        <a:effectLst/>
      </p:bgPr>
    </p:bg>
    <p:spTree>
      <p:nvGrpSpPr>
        <p:cNvPr id="1" name=""/>
        <p:cNvGrpSpPr/>
        <p:nvPr/>
      </p:nvGrpSpPr>
      <p:grpSpPr>
        <a:xfrm>
          <a:off x="0" y="0"/>
          <a:ext cx="0" cy="0"/>
          <a:chOff x="0" y="0"/>
          <a:chExt cx="0" cy="0"/>
        </a:xfrm>
      </p:grpSpPr>
      <p:pic>
        <p:nvPicPr>
          <p:cNvPr id="12" name="Picture 11" descr="A picture containing ray&#10;&#10;Description automatically generated">
            <a:extLst>
              <a:ext uri="{FF2B5EF4-FFF2-40B4-BE49-F238E27FC236}">
                <a16:creationId xmlns:a16="http://schemas.microsoft.com/office/drawing/2014/main" id="{B924277F-0DFE-8E48-94B4-A7DF8C2DD0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32"/>
            <a:ext cx="12192000" cy="6858000"/>
          </a:xfrm>
          <a:prstGeom prst="rect">
            <a:avLst/>
          </a:prstGeom>
          <a:noFill/>
          <a:ln>
            <a:noFill/>
          </a:ln>
          <a:effectLst>
            <a:outerShdw blurRad="596900" dist="25400" dir="2700000" sx="102000" sy="102000" algn="tl" rotWithShape="0">
              <a:prstClr val="black">
                <a:alpha val="75391"/>
              </a:prstClr>
            </a:outerShdw>
          </a:effectLst>
        </p:spPr>
      </p:pic>
      <p:sp>
        <p:nvSpPr>
          <p:cNvPr id="9" name="Title 3">
            <a:extLst>
              <a:ext uri="{FF2B5EF4-FFF2-40B4-BE49-F238E27FC236}">
                <a16:creationId xmlns:a16="http://schemas.microsoft.com/office/drawing/2014/main" id="{DBEDF32D-01E4-E745-8472-35A1E9C80F57}"/>
              </a:ext>
            </a:extLst>
          </p:cNvPr>
          <p:cNvSpPr>
            <a:spLocks noGrp="1"/>
          </p:cNvSpPr>
          <p:nvPr>
            <p:ph type="ctrTitle"/>
          </p:nvPr>
        </p:nvSpPr>
        <p:spPr>
          <a:xfrm>
            <a:off x="6095999" y="1122363"/>
            <a:ext cx="5968622" cy="2387600"/>
          </a:xfrm>
        </p:spPr>
        <p:txBody>
          <a:bodyPr>
            <a:normAutofit/>
          </a:bodyPr>
          <a:lstStyle>
            <a:lvl1pPr>
              <a:defRPr lang="en-US" sz="4000" b="1" i="0" kern="1200" dirty="0">
                <a:solidFill>
                  <a:srgbClr val="051C39"/>
                </a:solidFill>
                <a:latin typeface="Libre Franklin" pitchFamily="2" charset="77"/>
                <a:ea typeface="+mn-ea"/>
                <a:cs typeface="+mn-cs"/>
              </a:defRPr>
            </a:lvl1pPr>
          </a:lstStyle>
          <a:p>
            <a:pPr algn="l"/>
            <a:endParaRPr lang="en-US" dirty="0">
              <a:solidFill>
                <a:schemeClr val="bg1"/>
              </a:solidFill>
            </a:endParaRPr>
          </a:p>
        </p:txBody>
      </p:sp>
      <p:sp>
        <p:nvSpPr>
          <p:cNvPr id="13" name="Subtitle 4">
            <a:extLst>
              <a:ext uri="{FF2B5EF4-FFF2-40B4-BE49-F238E27FC236}">
                <a16:creationId xmlns:a16="http://schemas.microsoft.com/office/drawing/2014/main" id="{B46B369E-059E-6E4E-8FD1-1C7E8DFF6EE8}"/>
              </a:ext>
            </a:extLst>
          </p:cNvPr>
          <p:cNvSpPr>
            <a:spLocks noGrp="1"/>
          </p:cNvSpPr>
          <p:nvPr>
            <p:ph type="subTitle" idx="1"/>
          </p:nvPr>
        </p:nvSpPr>
        <p:spPr>
          <a:xfrm>
            <a:off x="6095999" y="3602038"/>
            <a:ext cx="5968622" cy="1655762"/>
          </a:xfrm>
        </p:spPr>
        <p:txBody>
          <a:bodyPr>
            <a:normAutofit/>
          </a:bodyPr>
          <a:lstStyle>
            <a:lvl1pPr>
              <a:defRPr sz="2400" b="0" i="0">
                <a:solidFill>
                  <a:srgbClr val="011E41"/>
                </a:solidFill>
                <a:latin typeface="Libre Franklin Medium" pitchFamily="2" charset="77"/>
              </a:defRPr>
            </a:lvl1pPr>
          </a:lstStyle>
          <a:p>
            <a:pPr algn="l"/>
            <a:endParaRPr lang="en-AU" dirty="0">
              <a:solidFill>
                <a:schemeClr val="bg1"/>
              </a:solidFill>
              <a:latin typeface="Franklin Gothic Medium" panose="020B0603020102020204" pitchFamily="34" charset="0"/>
            </a:endParaRPr>
          </a:p>
        </p:txBody>
      </p:sp>
      <p:pic>
        <p:nvPicPr>
          <p:cNvPr id="11" name="Picture 10">
            <a:extLst>
              <a:ext uri="{FF2B5EF4-FFF2-40B4-BE49-F238E27FC236}">
                <a16:creationId xmlns:a16="http://schemas.microsoft.com/office/drawing/2014/main" id="{3BFB9690-DC49-5B44-AEC5-1CE39FE215F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835" y="6386513"/>
            <a:ext cx="2019443" cy="471055"/>
          </a:xfrm>
          <a:prstGeom prst="rect">
            <a:avLst/>
          </a:prstGeom>
        </p:spPr>
      </p:pic>
    </p:spTree>
    <p:extLst>
      <p:ext uri="{BB962C8B-B14F-4D97-AF65-F5344CB8AC3E}">
        <p14:creationId xmlns:p14="http://schemas.microsoft.com/office/powerpoint/2010/main" val="39581978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Clinical Trial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F0186-2C57-41A7-80E7-BC1D471C45B1}"/>
              </a:ext>
            </a:extLst>
          </p:cNvPr>
          <p:cNvSpPr>
            <a:spLocks noGrp="1"/>
          </p:cNvSpPr>
          <p:nvPr>
            <p:ph type="title"/>
          </p:nvPr>
        </p:nvSpPr>
        <p:spPr/>
        <p:txBody>
          <a:bodyPr>
            <a:normAutofit/>
          </a:bodyPr>
          <a:lstStyle>
            <a:lvl1pPr>
              <a:defRPr sz="2800"/>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69C1E145-F44C-4504-8CB2-074521B9E137}"/>
              </a:ext>
            </a:extLst>
          </p:cNvPr>
          <p:cNvSpPr>
            <a:spLocks noGrp="1"/>
          </p:cNvSpPr>
          <p:nvPr>
            <p:ph idx="1"/>
          </p:nvPr>
        </p:nvSpPr>
        <p:spPr>
          <a:xfrm>
            <a:off x="2530062" y="1325347"/>
            <a:ext cx="9529064" cy="5061382"/>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Footer Placeholder 4">
            <a:extLst>
              <a:ext uri="{FF2B5EF4-FFF2-40B4-BE49-F238E27FC236}">
                <a16:creationId xmlns:a16="http://schemas.microsoft.com/office/drawing/2014/main" id="{4D1FE939-649F-2E49-9F0B-CCC24972BB96}"/>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3" name="Slide Number Placeholder 5">
            <a:extLst>
              <a:ext uri="{FF2B5EF4-FFF2-40B4-BE49-F238E27FC236}">
                <a16:creationId xmlns:a16="http://schemas.microsoft.com/office/drawing/2014/main" id="{CFD39C0A-03DF-A247-B957-1A025E1CD932}"/>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34815072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261DD-320D-42C4-9D3F-7DCC2C76AD72}"/>
              </a:ext>
            </a:extLst>
          </p:cNvPr>
          <p:cNvSpPr>
            <a:spLocks noGrp="1"/>
          </p:cNvSpPr>
          <p:nvPr>
            <p:ph type="ctrTitle"/>
          </p:nvPr>
        </p:nvSpPr>
        <p:spPr>
          <a:xfrm>
            <a:off x="1524000" y="1122363"/>
            <a:ext cx="9144000" cy="2387600"/>
          </a:xfrm>
        </p:spPr>
        <p:txBody>
          <a:bodyPr anchor="b">
            <a:normAutofit/>
          </a:bodyPr>
          <a:lstStyle>
            <a:lvl1pPr algn="ctr">
              <a:defRPr sz="4000"/>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54A64F4A-86F6-47D7-A431-890A485DA5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8" name="Footer Placeholder 4">
            <a:extLst>
              <a:ext uri="{FF2B5EF4-FFF2-40B4-BE49-F238E27FC236}">
                <a16:creationId xmlns:a16="http://schemas.microsoft.com/office/drawing/2014/main" id="{3CD35682-129A-C34D-AD80-8419AFC42872}"/>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9" name="Slide Number Placeholder 5">
            <a:extLst>
              <a:ext uri="{FF2B5EF4-FFF2-40B4-BE49-F238E27FC236}">
                <a16:creationId xmlns:a16="http://schemas.microsoft.com/office/drawing/2014/main" id="{F8CB92A7-26FF-AF40-84BE-4B5F93CE141B}"/>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1539057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CFC8FD1-1B69-6244-BC06-359B579AF3C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F3F0186-2C57-41A7-80E7-BC1D471C45B1}"/>
              </a:ext>
            </a:extLst>
          </p:cNvPr>
          <p:cNvSpPr>
            <a:spLocks noGrp="1"/>
          </p:cNvSpPr>
          <p:nvPr>
            <p:ph type="title"/>
          </p:nvPr>
        </p:nvSpPr>
        <p:spPr/>
        <p:txBody>
          <a:bodyPr>
            <a:normAutofit/>
          </a:bodyPr>
          <a:lstStyle>
            <a:lvl1pPr>
              <a:defRPr sz="2800"/>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69C1E145-F44C-4504-8CB2-074521B9E137}"/>
              </a:ext>
            </a:extLst>
          </p:cNvPr>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Footer Placeholder 4">
            <a:extLst>
              <a:ext uri="{FF2B5EF4-FFF2-40B4-BE49-F238E27FC236}">
                <a16:creationId xmlns:a16="http://schemas.microsoft.com/office/drawing/2014/main" id="{4D1FE939-649F-2E49-9F0B-CCC24972BB96}"/>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3" name="Slide Number Placeholder 5">
            <a:extLst>
              <a:ext uri="{FF2B5EF4-FFF2-40B4-BE49-F238E27FC236}">
                <a16:creationId xmlns:a16="http://schemas.microsoft.com/office/drawing/2014/main" id="{CFD39C0A-03DF-A247-B957-1A025E1CD932}"/>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4114069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0EA240B-9FF3-CA48-8E59-02F8CEAE0A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F3F0186-2C57-41A7-80E7-BC1D471C45B1}"/>
              </a:ext>
            </a:extLst>
          </p:cNvPr>
          <p:cNvSpPr>
            <a:spLocks noGrp="1"/>
          </p:cNvSpPr>
          <p:nvPr>
            <p:ph type="title"/>
          </p:nvPr>
        </p:nvSpPr>
        <p:spPr/>
        <p:txBody>
          <a:bodyPr>
            <a:normAutofit/>
          </a:bodyPr>
          <a:lstStyle>
            <a:lvl1pPr>
              <a:defRPr sz="3200"/>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69C1E145-F44C-4504-8CB2-074521B9E137}"/>
              </a:ext>
            </a:extLst>
          </p:cNvPr>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3" name="Footer Placeholder 4">
            <a:extLst>
              <a:ext uri="{FF2B5EF4-FFF2-40B4-BE49-F238E27FC236}">
                <a16:creationId xmlns:a16="http://schemas.microsoft.com/office/drawing/2014/main" id="{E98C245C-F75F-0C42-AD71-56747BB2CC74}"/>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4" name="Slide Number Placeholder 5">
            <a:extLst>
              <a:ext uri="{FF2B5EF4-FFF2-40B4-BE49-F238E27FC236}">
                <a16:creationId xmlns:a16="http://schemas.microsoft.com/office/drawing/2014/main" id="{D44F92C8-C722-334B-B580-9EB9F11B6F58}"/>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29192337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F0186-2C57-41A7-80E7-BC1D471C45B1}"/>
              </a:ext>
            </a:extLst>
          </p:cNvPr>
          <p:cNvSpPr>
            <a:spLocks noGrp="1"/>
          </p:cNvSpPr>
          <p:nvPr>
            <p:ph type="title"/>
          </p:nvPr>
        </p:nvSpPr>
        <p:spPr/>
        <p:txBody>
          <a:bodyPr>
            <a:normAutofit/>
          </a:bodyPr>
          <a:lstStyle>
            <a:lvl1pPr>
              <a:defRPr sz="3200"/>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69C1E145-F44C-4504-8CB2-074521B9E137}"/>
              </a:ext>
            </a:extLst>
          </p:cNvPr>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Footer Placeholder 4">
            <a:extLst>
              <a:ext uri="{FF2B5EF4-FFF2-40B4-BE49-F238E27FC236}">
                <a16:creationId xmlns:a16="http://schemas.microsoft.com/office/drawing/2014/main" id="{7477985C-D532-1D49-B2C8-75C309B33343}"/>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9" name="Slide Number Placeholder 5">
            <a:extLst>
              <a:ext uri="{FF2B5EF4-FFF2-40B4-BE49-F238E27FC236}">
                <a16:creationId xmlns:a16="http://schemas.microsoft.com/office/drawing/2014/main" id="{DDC22132-DE8E-094B-A5BA-8824C3EADB9C}"/>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21612967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A6065C-CF18-3B4A-BD45-FFF25444FE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C6F9FC6-54D6-4F7A-A3DC-7A7F50C3ACCC}"/>
              </a:ext>
            </a:extLst>
          </p:cNvPr>
          <p:cNvSpPr>
            <a:spLocks noGrp="1"/>
          </p:cNvSpPr>
          <p:nvPr>
            <p:ph type="title"/>
          </p:nvPr>
        </p:nvSpPr>
        <p:spPr>
          <a:xfrm>
            <a:off x="831850" y="1709738"/>
            <a:ext cx="10515600" cy="2852737"/>
          </a:xfrm>
        </p:spPr>
        <p:txBody>
          <a:bodyPr anchor="b">
            <a:normAutofit/>
          </a:bodyPr>
          <a:lstStyle>
            <a:lvl1pPr>
              <a:defRPr sz="4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D3F9F0CC-D306-4397-91EB-1A977B7105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Footer Placeholder 4">
            <a:extLst>
              <a:ext uri="{FF2B5EF4-FFF2-40B4-BE49-F238E27FC236}">
                <a16:creationId xmlns:a16="http://schemas.microsoft.com/office/drawing/2014/main" id="{91724FB4-D19B-0447-87E5-41D3EDCE71E3}"/>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1" name="Slide Number Placeholder 5">
            <a:extLst>
              <a:ext uri="{FF2B5EF4-FFF2-40B4-BE49-F238E27FC236}">
                <a16:creationId xmlns:a16="http://schemas.microsoft.com/office/drawing/2014/main" id="{BB0D1200-04E5-304D-87F8-DC9376B7963F}"/>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637304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Old logo w claims">
    <p:bg>
      <p:bgPr>
        <a:gradFill>
          <a:gsLst>
            <a:gs pos="0">
              <a:srgbClr val="00244B"/>
            </a:gs>
            <a:gs pos="100000">
              <a:srgbClr val="0086CB"/>
            </a:gs>
          </a:gsLst>
          <a:lin ang="81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658F5D-C5A1-9F4B-939E-38306FB39048}"/>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0" y="135"/>
            <a:ext cx="12192000" cy="6855444"/>
          </a:xfrm>
          <a:prstGeom prst="rect">
            <a:avLst/>
          </a:prstGeom>
        </p:spPr>
      </p:pic>
      <p:sp>
        <p:nvSpPr>
          <p:cNvPr id="2" name="Rectangle 1">
            <a:extLst>
              <a:ext uri="{FF2B5EF4-FFF2-40B4-BE49-F238E27FC236}">
                <a16:creationId xmlns:a16="http://schemas.microsoft.com/office/drawing/2014/main" id="{6049C523-AA40-C24F-9F61-DDC8AB7A60B3}"/>
              </a:ext>
            </a:extLst>
          </p:cNvPr>
          <p:cNvSpPr/>
          <p:nvPr userDrawn="1"/>
        </p:nvSpPr>
        <p:spPr>
          <a:xfrm>
            <a:off x="-1" y="0"/>
            <a:ext cx="12192000" cy="6858000"/>
          </a:xfrm>
          <a:prstGeom prst="rect">
            <a:avLst/>
          </a:prstGeom>
          <a:solidFill>
            <a:srgbClr val="011E4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ibre Franklin ExtraLight" pitchFamily="2" charset="77"/>
            </a:endParaRPr>
          </a:p>
        </p:txBody>
      </p:sp>
      <p:sp>
        <p:nvSpPr>
          <p:cNvPr id="9" name="Title 3">
            <a:extLst>
              <a:ext uri="{FF2B5EF4-FFF2-40B4-BE49-F238E27FC236}">
                <a16:creationId xmlns:a16="http://schemas.microsoft.com/office/drawing/2014/main" id="{DBEDF32D-01E4-E745-8472-35A1E9C80F57}"/>
              </a:ext>
            </a:extLst>
          </p:cNvPr>
          <p:cNvSpPr>
            <a:spLocks noGrp="1"/>
          </p:cNvSpPr>
          <p:nvPr>
            <p:ph type="ctrTitle"/>
          </p:nvPr>
        </p:nvSpPr>
        <p:spPr>
          <a:xfrm>
            <a:off x="6095999" y="1122363"/>
            <a:ext cx="5968622" cy="2387600"/>
          </a:xfrm>
        </p:spPr>
        <p:txBody>
          <a:bodyPr>
            <a:normAutofit/>
          </a:bodyPr>
          <a:lstStyle>
            <a:lvl1pPr>
              <a:defRPr sz="4000" b="1" i="0">
                <a:latin typeface="Libre Franklin" pitchFamily="2" charset="77"/>
              </a:defRPr>
            </a:lvl1pPr>
          </a:lstStyle>
          <a:p>
            <a:pPr algn="l"/>
            <a:endParaRPr lang="en-US" dirty="0">
              <a:solidFill>
                <a:schemeClr val="bg1"/>
              </a:solidFill>
            </a:endParaRPr>
          </a:p>
        </p:txBody>
      </p:sp>
      <p:sp>
        <p:nvSpPr>
          <p:cNvPr id="13" name="Subtitle 4">
            <a:extLst>
              <a:ext uri="{FF2B5EF4-FFF2-40B4-BE49-F238E27FC236}">
                <a16:creationId xmlns:a16="http://schemas.microsoft.com/office/drawing/2014/main" id="{B46B369E-059E-6E4E-8FD1-1C7E8DFF6EE8}"/>
              </a:ext>
            </a:extLst>
          </p:cNvPr>
          <p:cNvSpPr>
            <a:spLocks noGrp="1"/>
          </p:cNvSpPr>
          <p:nvPr>
            <p:ph type="subTitle" idx="1"/>
          </p:nvPr>
        </p:nvSpPr>
        <p:spPr>
          <a:xfrm>
            <a:off x="6095999" y="3602038"/>
            <a:ext cx="5968622" cy="1655762"/>
          </a:xfrm>
        </p:spPr>
        <p:txBody>
          <a:bodyPr>
            <a:normAutofit/>
          </a:bodyPr>
          <a:lstStyle>
            <a:lvl1pPr>
              <a:defRPr sz="2400" b="0" i="0" baseline="0">
                <a:latin typeface="Libre Franklin Medium" pitchFamily="2" charset="77"/>
                <a:cs typeface="Arial" panose="020B0604020202020204" pitchFamily="34" charset="0"/>
              </a:defRPr>
            </a:lvl1pPr>
          </a:lstStyle>
          <a:p>
            <a:pPr algn="l"/>
            <a:endParaRPr lang="en-AU" dirty="0">
              <a:solidFill>
                <a:schemeClr val="bg1"/>
              </a:solidFill>
              <a:latin typeface="Franklin Gothic Medium" panose="020B0603020102020204" pitchFamily="34" charset="0"/>
            </a:endParaRPr>
          </a:p>
        </p:txBody>
      </p:sp>
      <p:pic>
        <p:nvPicPr>
          <p:cNvPr id="11" name="Picture 10" descr="Shape, icon&#10;&#10;Description automatically generated with medium confidence">
            <a:extLst>
              <a:ext uri="{FF2B5EF4-FFF2-40B4-BE49-F238E27FC236}">
                <a16:creationId xmlns:a16="http://schemas.microsoft.com/office/drawing/2014/main" id="{3D20D40F-6740-A448-976B-4FBAF8B4B3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421"/>
            <a:ext cx="12192000" cy="6858000"/>
          </a:xfrm>
          <a:prstGeom prst="rect">
            <a:avLst/>
          </a:prstGeom>
          <a:noFill/>
          <a:ln>
            <a:noFill/>
          </a:ln>
          <a:effectLst>
            <a:outerShdw blurRad="596900" dist="25400" dir="2700000" sx="102000" sy="102000" algn="tl" rotWithShape="0">
              <a:prstClr val="black">
                <a:alpha val="75391"/>
              </a:prstClr>
            </a:outerShdw>
          </a:effectLst>
        </p:spPr>
      </p:pic>
      <p:pic>
        <p:nvPicPr>
          <p:cNvPr id="14" name="Picture 13">
            <a:extLst>
              <a:ext uri="{FF2B5EF4-FFF2-40B4-BE49-F238E27FC236}">
                <a16:creationId xmlns:a16="http://schemas.microsoft.com/office/drawing/2014/main" id="{840B66A2-5BD2-C84F-83A3-0294A95E2906}"/>
              </a:ext>
            </a:extLst>
          </p:cNvPr>
          <p:cNvPicPr>
            <a:picLocks noChangeAspect="1"/>
          </p:cNvPicPr>
          <p:nvPr userDrawn="1"/>
        </p:nvPicPr>
        <p:blipFill>
          <a:blip r:embed="rId4">
            <a:extLst>
              <a:ext uri="{28A0092B-C50C-407E-A947-70E740481C1C}">
                <a14:useLocalDpi xmlns:a14="http://schemas.microsoft.com/office/drawing/2010/main" val="0"/>
              </a:ext>
            </a:extLst>
          </a:blip>
          <a:srcRect l="826" r="826"/>
          <a:stretch/>
        </p:blipFill>
        <p:spPr>
          <a:xfrm>
            <a:off x="783590" y="2414016"/>
            <a:ext cx="3949700" cy="1188022"/>
          </a:xfrm>
          <a:prstGeom prst="rect">
            <a:avLst/>
          </a:prstGeom>
        </p:spPr>
      </p:pic>
    </p:spTree>
    <p:extLst>
      <p:ext uri="{BB962C8B-B14F-4D97-AF65-F5344CB8AC3E}">
        <p14:creationId xmlns:p14="http://schemas.microsoft.com/office/powerpoint/2010/main" val="25335970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859633-F5AC-764D-B8DF-0E01693A94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ACFEAF6-05F2-4562-9181-84F2E724A1A7}"/>
              </a:ext>
            </a:extLst>
          </p:cNvPr>
          <p:cNvSpPr>
            <a:spLocks noGrp="1"/>
          </p:cNvSpPr>
          <p:nvPr>
            <p:ph type="title"/>
          </p:nvPr>
        </p:nvSpPr>
        <p:spPr/>
        <p:txBody>
          <a:body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24899D1D-06F0-402A-A176-56E2F70EDD2B}"/>
              </a:ext>
            </a:extLst>
          </p:cNvPr>
          <p:cNvSpPr>
            <a:spLocks noGrp="1"/>
          </p:cNvSpPr>
          <p:nvPr>
            <p:ph sz="half" idx="1"/>
          </p:nvPr>
        </p:nvSpPr>
        <p:spPr>
          <a:xfrm>
            <a:off x="119018" y="1325563"/>
            <a:ext cx="5454468" cy="4851400"/>
          </a:xfrm>
        </p:spPr>
        <p:txBody>
          <a:bodyPr/>
          <a:lstStyle>
            <a:lvl1pPr>
              <a:defRPr sz="18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a:extLst>
              <a:ext uri="{FF2B5EF4-FFF2-40B4-BE49-F238E27FC236}">
                <a16:creationId xmlns:a16="http://schemas.microsoft.com/office/drawing/2014/main" id="{70427D88-64BE-43BA-9288-86A3F69D4BFD}"/>
              </a:ext>
            </a:extLst>
          </p:cNvPr>
          <p:cNvSpPr>
            <a:spLocks noGrp="1"/>
          </p:cNvSpPr>
          <p:nvPr>
            <p:ph sz="half" idx="2"/>
          </p:nvPr>
        </p:nvSpPr>
        <p:spPr>
          <a:xfrm>
            <a:off x="6172200" y="1325563"/>
            <a:ext cx="5454468" cy="4851400"/>
          </a:xfrm>
        </p:spPr>
        <p:txBody>
          <a:bodyPr vert="horz" lIns="91440" tIns="45720" rIns="91440" bIns="45720" rtlCol="0">
            <a:normAutofit/>
          </a:bodyPr>
          <a:lstStyle>
            <a:lvl1pPr>
              <a:defRPr lang="en-US" sz="1800" dirty="0" smtClean="0"/>
            </a:lvl1pPr>
            <a:lvl2pPr>
              <a:defRPr lang="en-US" sz="1800" dirty="0" smtClean="0"/>
            </a:lvl2pPr>
            <a:lvl3pPr>
              <a:defRPr lang="en-US" sz="1600" dirty="0" smtClean="0"/>
            </a:lvl3pPr>
            <a:lvl4pPr>
              <a:defRPr lang="en-US" sz="1400" dirty="0" smtClean="0"/>
            </a:lvl4pPr>
            <a:lvl5pPr>
              <a:defRPr lang="en-AU" sz="12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Footer Placeholder 4">
            <a:extLst>
              <a:ext uri="{FF2B5EF4-FFF2-40B4-BE49-F238E27FC236}">
                <a16:creationId xmlns:a16="http://schemas.microsoft.com/office/drawing/2014/main" id="{B91AB381-ACB7-2341-9C15-465C7D0F4A62}"/>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3" name="Slide Number Placeholder 5">
            <a:extLst>
              <a:ext uri="{FF2B5EF4-FFF2-40B4-BE49-F238E27FC236}">
                <a16:creationId xmlns:a16="http://schemas.microsoft.com/office/drawing/2014/main" id="{42B828E1-0474-104D-A07A-AA3E603047A5}"/>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6023901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859633-F5AC-764D-B8DF-0E01693A94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ACFEAF6-05F2-4562-9181-84F2E724A1A7}"/>
              </a:ext>
            </a:extLst>
          </p:cNvPr>
          <p:cNvSpPr>
            <a:spLocks noGrp="1"/>
          </p:cNvSpPr>
          <p:nvPr>
            <p:ph type="title"/>
          </p:nvPr>
        </p:nvSpPr>
        <p:spPr>
          <a:xfrm>
            <a:off x="119019" y="0"/>
            <a:ext cx="5759832" cy="1325563"/>
          </a:xfrm>
        </p:spPr>
        <p:txBody>
          <a:body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24899D1D-06F0-402A-A176-56E2F70EDD2B}"/>
              </a:ext>
            </a:extLst>
          </p:cNvPr>
          <p:cNvSpPr>
            <a:spLocks noGrp="1"/>
          </p:cNvSpPr>
          <p:nvPr>
            <p:ph sz="half" idx="1"/>
          </p:nvPr>
        </p:nvSpPr>
        <p:spPr>
          <a:xfrm>
            <a:off x="119018" y="1325563"/>
            <a:ext cx="5454468" cy="4851400"/>
          </a:xfrm>
        </p:spPr>
        <p:txBody>
          <a:bodyPr/>
          <a:lstStyle>
            <a:lvl1pPr>
              <a:defRPr sz="18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Footer Placeholder 4">
            <a:extLst>
              <a:ext uri="{FF2B5EF4-FFF2-40B4-BE49-F238E27FC236}">
                <a16:creationId xmlns:a16="http://schemas.microsoft.com/office/drawing/2014/main" id="{184EA01E-0FB0-A64C-AF8F-0713498DBA4C}"/>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2" name="Slide Number Placeholder 5">
            <a:extLst>
              <a:ext uri="{FF2B5EF4-FFF2-40B4-BE49-F238E27FC236}">
                <a16:creationId xmlns:a16="http://schemas.microsoft.com/office/drawing/2014/main" id="{DB9BFDE7-272E-E44A-9E0D-1E41F05DD0E4}"/>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22035952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FEAF6-05F2-4562-9181-84F2E724A1A7}"/>
              </a:ext>
            </a:extLst>
          </p:cNvPr>
          <p:cNvSpPr>
            <a:spLocks noGrp="1"/>
          </p:cNvSpPr>
          <p:nvPr>
            <p:ph type="title"/>
          </p:nvPr>
        </p:nvSpPr>
        <p:spPr/>
        <p:txBody>
          <a:body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24899D1D-06F0-402A-A176-56E2F70EDD2B}"/>
              </a:ext>
            </a:extLst>
          </p:cNvPr>
          <p:cNvSpPr>
            <a:spLocks noGrp="1"/>
          </p:cNvSpPr>
          <p:nvPr>
            <p:ph sz="half" idx="1"/>
          </p:nvPr>
        </p:nvSpPr>
        <p:spPr>
          <a:xfrm>
            <a:off x="119018" y="1325563"/>
            <a:ext cx="5454468" cy="4851400"/>
          </a:xfrm>
        </p:spPr>
        <p:txBody>
          <a:bodyPr/>
          <a:lstStyle>
            <a:lvl1pPr>
              <a:defRPr sz="18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a:extLst>
              <a:ext uri="{FF2B5EF4-FFF2-40B4-BE49-F238E27FC236}">
                <a16:creationId xmlns:a16="http://schemas.microsoft.com/office/drawing/2014/main" id="{70427D88-64BE-43BA-9288-86A3F69D4BFD}"/>
              </a:ext>
            </a:extLst>
          </p:cNvPr>
          <p:cNvSpPr>
            <a:spLocks noGrp="1"/>
          </p:cNvSpPr>
          <p:nvPr>
            <p:ph sz="half" idx="2"/>
          </p:nvPr>
        </p:nvSpPr>
        <p:spPr>
          <a:xfrm>
            <a:off x="6172200" y="1325563"/>
            <a:ext cx="5454468" cy="4851400"/>
          </a:xfrm>
        </p:spPr>
        <p:txBody>
          <a:bodyPr vert="horz" lIns="91440" tIns="45720" rIns="91440" bIns="45720" rtlCol="0">
            <a:normAutofit/>
          </a:bodyPr>
          <a:lstStyle>
            <a:lvl1pPr>
              <a:defRPr lang="en-US" sz="1800" dirty="0" smtClean="0"/>
            </a:lvl1pPr>
            <a:lvl2pPr>
              <a:defRPr lang="en-US" sz="1800" dirty="0" smtClean="0"/>
            </a:lvl2pPr>
            <a:lvl3pPr>
              <a:defRPr lang="en-US" sz="1600" dirty="0" smtClean="0"/>
            </a:lvl3pPr>
            <a:lvl4pPr>
              <a:defRPr lang="en-US" sz="1400" dirty="0" smtClean="0"/>
            </a:lvl4pPr>
            <a:lvl5pPr>
              <a:defRPr lang="en-AU" sz="12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Footer Placeholder 4">
            <a:extLst>
              <a:ext uri="{FF2B5EF4-FFF2-40B4-BE49-F238E27FC236}">
                <a16:creationId xmlns:a16="http://schemas.microsoft.com/office/drawing/2014/main" id="{0E304CB6-FE33-E84D-8D75-3632E65BE6F9}"/>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2" name="Slide Number Placeholder 5">
            <a:extLst>
              <a:ext uri="{FF2B5EF4-FFF2-40B4-BE49-F238E27FC236}">
                <a16:creationId xmlns:a16="http://schemas.microsoft.com/office/drawing/2014/main" id="{AFEBC896-B54F-FE49-B686-30EF18DDD661}"/>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21705237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B745E6-7C42-4872-8A50-9F50E96C9AC3}"/>
              </a:ext>
            </a:extLst>
          </p:cNvPr>
          <p:cNvSpPr>
            <a:spLocks noGrp="1"/>
          </p:cNvSpPr>
          <p:nvPr>
            <p:ph type="body" idx="1"/>
          </p:nvPr>
        </p:nvSpPr>
        <p:spPr>
          <a:xfrm>
            <a:off x="119018" y="1325563"/>
            <a:ext cx="5157787"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B97B746-0820-4668-8E95-36F9F84175DC}"/>
              </a:ext>
            </a:extLst>
          </p:cNvPr>
          <p:cNvSpPr>
            <a:spLocks noGrp="1"/>
          </p:cNvSpPr>
          <p:nvPr>
            <p:ph sz="half" idx="2"/>
          </p:nvPr>
        </p:nvSpPr>
        <p:spPr>
          <a:xfrm>
            <a:off x="119018" y="2149475"/>
            <a:ext cx="5157787" cy="4040188"/>
          </a:xfrm>
        </p:spPr>
        <p:txBody>
          <a:bodyPr vert="horz" lIns="91440" tIns="45720" rIns="91440" bIns="45720" rtlCol="0">
            <a:normAutofit/>
          </a:bodyPr>
          <a:lstStyle>
            <a:lvl1pPr>
              <a:defRPr lang="en-US" sz="1800" dirty="0"/>
            </a:lvl1pPr>
            <a:lvl2pPr>
              <a:defRPr lang="en-US" sz="1800" dirty="0"/>
            </a:lvl2pPr>
            <a:lvl3pPr>
              <a:defRPr lang="en-US" sz="1600" dirty="0"/>
            </a:lvl3pPr>
            <a:lvl4pPr>
              <a:defRPr lang="en-US" sz="1400" dirty="0"/>
            </a:lvl4pPr>
            <a:lvl5pPr>
              <a:defRPr lang="en-AU" sz="12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a:extLst>
              <a:ext uri="{FF2B5EF4-FFF2-40B4-BE49-F238E27FC236}">
                <a16:creationId xmlns:a16="http://schemas.microsoft.com/office/drawing/2014/main" id="{C6F20146-232F-42E7-9FC6-24D6FB213714}"/>
              </a:ext>
            </a:extLst>
          </p:cNvPr>
          <p:cNvSpPr>
            <a:spLocks noGrp="1"/>
          </p:cNvSpPr>
          <p:nvPr>
            <p:ph type="body" sz="quarter" idx="3"/>
          </p:nvPr>
        </p:nvSpPr>
        <p:spPr>
          <a:xfrm>
            <a:off x="6172200" y="1325563"/>
            <a:ext cx="5183188"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A695A18-91AC-4FD4-8F63-F23C75EAC4FA}"/>
              </a:ext>
            </a:extLst>
          </p:cNvPr>
          <p:cNvSpPr>
            <a:spLocks noGrp="1"/>
          </p:cNvSpPr>
          <p:nvPr>
            <p:ph sz="quarter" idx="4"/>
          </p:nvPr>
        </p:nvSpPr>
        <p:spPr>
          <a:xfrm>
            <a:off x="6172200" y="2149475"/>
            <a:ext cx="5183188" cy="4040188"/>
          </a:xfrm>
        </p:spPr>
        <p:txBody>
          <a:bodyPr vert="horz" lIns="91440" tIns="45720" rIns="91440" bIns="45720" rtlCol="0">
            <a:normAutofit/>
          </a:bodyPr>
          <a:lstStyle>
            <a:lvl1pPr>
              <a:defRPr lang="en-US" sz="1800"/>
            </a:lvl1pPr>
            <a:lvl2pPr>
              <a:defRPr lang="en-US" sz="1800"/>
            </a:lvl2pPr>
            <a:lvl3pPr>
              <a:defRPr lang="en-US" sz="1600"/>
            </a:lvl3pPr>
            <a:lvl4pPr>
              <a:defRPr lang="en-US" sz="1400"/>
            </a:lvl4pPr>
            <a:lvl5pPr>
              <a:defRPr lang="en-AU"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itle 1">
            <a:extLst>
              <a:ext uri="{FF2B5EF4-FFF2-40B4-BE49-F238E27FC236}">
                <a16:creationId xmlns:a16="http://schemas.microsoft.com/office/drawing/2014/main" id="{F1E56B16-EE05-B944-9F99-FF99EE8F313B}"/>
              </a:ext>
            </a:extLst>
          </p:cNvPr>
          <p:cNvSpPr>
            <a:spLocks noGrp="1"/>
          </p:cNvSpPr>
          <p:nvPr>
            <p:ph type="title"/>
          </p:nvPr>
        </p:nvSpPr>
        <p:spPr>
          <a:xfrm>
            <a:off x="119018" y="0"/>
            <a:ext cx="11948291" cy="1325563"/>
          </a:xfrm>
        </p:spPr>
        <p:txBody>
          <a:bodyPr/>
          <a:lstStyle/>
          <a:p>
            <a:r>
              <a:rPr lang="en-US" dirty="0"/>
              <a:t>Click to edit Master title style</a:t>
            </a:r>
            <a:endParaRPr lang="en-AU" dirty="0"/>
          </a:p>
        </p:txBody>
      </p:sp>
      <p:sp>
        <p:nvSpPr>
          <p:cNvPr id="13" name="Footer Placeholder 4">
            <a:extLst>
              <a:ext uri="{FF2B5EF4-FFF2-40B4-BE49-F238E27FC236}">
                <a16:creationId xmlns:a16="http://schemas.microsoft.com/office/drawing/2014/main" id="{5D65E93D-DE52-194F-8E49-48CF9EFB137E}"/>
              </a:ext>
            </a:extLst>
          </p:cNvPr>
          <p:cNvSpPr>
            <a:spLocks noGrp="1"/>
          </p:cNvSpPr>
          <p:nvPr>
            <p:ph type="ftr" sz="quarter" idx="11"/>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4" name="Slide Number Placeholder 5">
            <a:extLst>
              <a:ext uri="{FF2B5EF4-FFF2-40B4-BE49-F238E27FC236}">
                <a16:creationId xmlns:a16="http://schemas.microsoft.com/office/drawing/2014/main" id="{23999F0F-644A-8D42-87B7-C524C1DDE5D0}"/>
              </a:ext>
            </a:extLst>
          </p:cNvPr>
          <p:cNvSpPr>
            <a:spLocks noGrp="1"/>
          </p:cNvSpPr>
          <p:nvPr>
            <p:ph type="sldNum" sz="quarter" idx="12"/>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3650365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AC74431-F314-2845-9E39-617BE28EB7F4}"/>
              </a:ext>
            </a:extLst>
          </p:cNvPr>
          <p:cNvSpPr/>
          <p:nvPr userDrawn="1"/>
        </p:nvSpPr>
        <p:spPr>
          <a:xfrm>
            <a:off x="6172200" y="1459832"/>
            <a:ext cx="5958668" cy="4539600"/>
          </a:xfrm>
          <a:prstGeom prst="rect">
            <a:avLst/>
          </a:prstGeom>
          <a:solidFill>
            <a:srgbClr val="0085CA">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ibre Franklin ExtraLight" pitchFamily="2" charset="77"/>
            </a:endParaRPr>
          </a:p>
        </p:txBody>
      </p:sp>
      <p:sp>
        <p:nvSpPr>
          <p:cNvPr id="13" name="Rectangle 12">
            <a:extLst>
              <a:ext uri="{FF2B5EF4-FFF2-40B4-BE49-F238E27FC236}">
                <a16:creationId xmlns:a16="http://schemas.microsoft.com/office/drawing/2014/main" id="{1DA0276F-22AA-3F41-B315-562352ACE073}"/>
              </a:ext>
            </a:extLst>
          </p:cNvPr>
          <p:cNvSpPr/>
          <p:nvPr userDrawn="1"/>
        </p:nvSpPr>
        <p:spPr>
          <a:xfrm>
            <a:off x="119018" y="1459832"/>
            <a:ext cx="5958668" cy="4539600"/>
          </a:xfrm>
          <a:prstGeom prst="rect">
            <a:avLst/>
          </a:prstGeom>
          <a:solidFill>
            <a:schemeClr val="bg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ibre Franklin ExtraLight" pitchFamily="2" charset="77"/>
            </a:endParaRPr>
          </a:p>
        </p:txBody>
      </p:sp>
      <p:sp>
        <p:nvSpPr>
          <p:cNvPr id="3" name="Text Placeholder 2">
            <a:extLst>
              <a:ext uri="{FF2B5EF4-FFF2-40B4-BE49-F238E27FC236}">
                <a16:creationId xmlns:a16="http://schemas.microsoft.com/office/drawing/2014/main" id="{9CB745E6-7C42-4872-8A50-9F50E96C9AC3}"/>
              </a:ext>
            </a:extLst>
          </p:cNvPr>
          <p:cNvSpPr>
            <a:spLocks noGrp="1"/>
          </p:cNvSpPr>
          <p:nvPr>
            <p:ph type="body" idx="1"/>
          </p:nvPr>
        </p:nvSpPr>
        <p:spPr>
          <a:xfrm>
            <a:off x="119018" y="1325563"/>
            <a:ext cx="5157787"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B97B746-0820-4668-8E95-36F9F84175DC}"/>
              </a:ext>
            </a:extLst>
          </p:cNvPr>
          <p:cNvSpPr>
            <a:spLocks noGrp="1"/>
          </p:cNvSpPr>
          <p:nvPr>
            <p:ph sz="half" idx="2"/>
          </p:nvPr>
        </p:nvSpPr>
        <p:spPr>
          <a:xfrm>
            <a:off x="119018" y="2149475"/>
            <a:ext cx="5157787" cy="4040188"/>
          </a:xfrm>
        </p:spPr>
        <p:txBody>
          <a:bodyPr vert="horz" lIns="91440" tIns="45720" rIns="91440" bIns="45720" rtlCol="0">
            <a:normAutofit/>
          </a:bodyPr>
          <a:lstStyle>
            <a:lvl1pPr>
              <a:defRPr lang="en-US" sz="1800" dirty="0"/>
            </a:lvl1pPr>
            <a:lvl2pPr>
              <a:defRPr lang="en-US" sz="1800" dirty="0"/>
            </a:lvl2pPr>
            <a:lvl3pPr>
              <a:defRPr lang="en-US" sz="1600" dirty="0"/>
            </a:lvl3pPr>
            <a:lvl4pPr>
              <a:defRPr lang="en-US" sz="1400" dirty="0"/>
            </a:lvl4pPr>
            <a:lvl5pPr>
              <a:defRPr lang="en-AU" sz="12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a:extLst>
              <a:ext uri="{FF2B5EF4-FFF2-40B4-BE49-F238E27FC236}">
                <a16:creationId xmlns:a16="http://schemas.microsoft.com/office/drawing/2014/main" id="{C6F20146-232F-42E7-9FC6-24D6FB213714}"/>
              </a:ext>
            </a:extLst>
          </p:cNvPr>
          <p:cNvSpPr>
            <a:spLocks noGrp="1"/>
          </p:cNvSpPr>
          <p:nvPr>
            <p:ph type="body" sz="quarter" idx="3"/>
          </p:nvPr>
        </p:nvSpPr>
        <p:spPr>
          <a:xfrm>
            <a:off x="6172200" y="1325563"/>
            <a:ext cx="5183188"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A695A18-91AC-4FD4-8F63-F23C75EAC4FA}"/>
              </a:ext>
            </a:extLst>
          </p:cNvPr>
          <p:cNvSpPr>
            <a:spLocks noGrp="1"/>
          </p:cNvSpPr>
          <p:nvPr>
            <p:ph sz="quarter" idx="4"/>
          </p:nvPr>
        </p:nvSpPr>
        <p:spPr>
          <a:xfrm>
            <a:off x="6172200" y="2149475"/>
            <a:ext cx="5183188" cy="4040188"/>
          </a:xfrm>
        </p:spPr>
        <p:txBody>
          <a:bodyPr vert="horz" lIns="91440" tIns="45720" rIns="91440" bIns="45720" rtlCol="0">
            <a:normAutofit/>
          </a:bodyPr>
          <a:lstStyle>
            <a:lvl1pPr>
              <a:defRPr lang="en-US" sz="1800"/>
            </a:lvl1pPr>
            <a:lvl2pPr>
              <a:defRPr lang="en-US" sz="1800"/>
            </a:lvl2pPr>
            <a:lvl3pPr>
              <a:defRPr lang="en-US" sz="1600"/>
            </a:lvl3pPr>
            <a:lvl4pPr>
              <a:defRPr lang="en-US" sz="1400"/>
            </a:lvl4pPr>
            <a:lvl5pPr>
              <a:defRPr lang="en-AU"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itle 1">
            <a:extLst>
              <a:ext uri="{FF2B5EF4-FFF2-40B4-BE49-F238E27FC236}">
                <a16:creationId xmlns:a16="http://schemas.microsoft.com/office/drawing/2014/main" id="{F1E56B16-EE05-B944-9F99-FF99EE8F313B}"/>
              </a:ext>
            </a:extLst>
          </p:cNvPr>
          <p:cNvSpPr>
            <a:spLocks noGrp="1"/>
          </p:cNvSpPr>
          <p:nvPr>
            <p:ph type="title"/>
          </p:nvPr>
        </p:nvSpPr>
        <p:spPr>
          <a:xfrm>
            <a:off x="119018" y="0"/>
            <a:ext cx="11948291" cy="1325563"/>
          </a:xfrm>
        </p:spPr>
        <p:txBody>
          <a:bodyPr/>
          <a:lstStyle/>
          <a:p>
            <a:r>
              <a:rPr lang="en-US" dirty="0"/>
              <a:t>Click to edit Master title style</a:t>
            </a:r>
            <a:endParaRPr lang="en-AU" dirty="0"/>
          </a:p>
        </p:txBody>
      </p:sp>
      <p:sp>
        <p:nvSpPr>
          <p:cNvPr id="15" name="Footer Placeholder 4">
            <a:extLst>
              <a:ext uri="{FF2B5EF4-FFF2-40B4-BE49-F238E27FC236}">
                <a16:creationId xmlns:a16="http://schemas.microsoft.com/office/drawing/2014/main" id="{FC4894E0-F99D-BF40-8D09-E32D3B49940D}"/>
              </a:ext>
            </a:extLst>
          </p:cNvPr>
          <p:cNvSpPr>
            <a:spLocks noGrp="1"/>
          </p:cNvSpPr>
          <p:nvPr>
            <p:ph type="ftr" sz="quarter" idx="11"/>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8" name="Slide Number Placeholder 5">
            <a:extLst>
              <a:ext uri="{FF2B5EF4-FFF2-40B4-BE49-F238E27FC236}">
                <a16:creationId xmlns:a16="http://schemas.microsoft.com/office/drawing/2014/main" id="{588DF3AB-9DFA-1A4B-A5BF-D27B78864AA7}"/>
              </a:ext>
            </a:extLst>
          </p:cNvPr>
          <p:cNvSpPr>
            <a:spLocks noGrp="1"/>
          </p:cNvSpPr>
          <p:nvPr>
            <p:ph type="sldNum" sz="quarter" idx="12"/>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15638258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323A01-7EDF-3B4F-8B85-3C996E7250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9CB745E6-7C42-4872-8A50-9F50E96C9AC3}"/>
              </a:ext>
            </a:extLst>
          </p:cNvPr>
          <p:cNvSpPr>
            <a:spLocks noGrp="1"/>
          </p:cNvSpPr>
          <p:nvPr>
            <p:ph type="body" idx="1"/>
          </p:nvPr>
        </p:nvSpPr>
        <p:spPr>
          <a:xfrm>
            <a:off x="119018" y="1325563"/>
            <a:ext cx="5157787"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B97B746-0820-4668-8E95-36F9F84175DC}"/>
              </a:ext>
            </a:extLst>
          </p:cNvPr>
          <p:cNvSpPr>
            <a:spLocks noGrp="1"/>
          </p:cNvSpPr>
          <p:nvPr>
            <p:ph sz="half" idx="2"/>
          </p:nvPr>
        </p:nvSpPr>
        <p:spPr>
          <a:xfrm>
            <a:off x="119018" y="2149475"/>
            <a:ext cx="5157787" cy="4040188"/>
          </a:xfrm>
        </p:spPr>
        <p:txBody>
          <a:bodyPr vert="horz" lIns="91440" tIns="45720" rIns="91440" bIns="45720" rtlCol="0">
            <a:normAutofit/>
          </a:bodyPr>
          <a:lstStyle>
            <a:lvl1pPr>
              <a:defRPr lang="en-US" sz="1800" dirty="0"/>
            </a:lvl1pPr>
            <a:lvl2pPr>
              <a:defRPr lang="en-US" sz="1800" dirty="0"/>
            </a:lvl2pPr>
            <a:lvl3pPr>
              <a:defRPr lang="en-US" sz="1600" dirty="0"/>
            </a:lvl3pPr>
            <a:lvl4pPr>
              <a:defRPr lang="en-US" sz="1400" dirty="0"/>
            </a:lvl4pPr>
            <a:lvl5pPr>
              <a:defRPr lang="en-AU" sz="12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a:extLst>
              <a:ext uri="{FF2B5EF4-FFF2-40B4-BE49-F238E27FC236}">
                <a16:creationId xmlns:a16="http://schemas.microsoft.com/office/drawing/2014/main" id="{C6F20146-232F-42E7-9FC6-24D6FB213714}"/>
              </a:ext>
            </a:extLst>
          </p:cNvPr>
          <p:cNvSpPr>
            <a:spLocks noGrp="1"/>
          </p:cNvSpPr>
          <p:nvPr>
            <p:ph type="body" sz="quarter" idx="3"/>
          </p:nvPr>
        </p:nvSpPr>
        <p:spPr>
          <a:xfrm>
            <a:off x="6172200" y="1325563"/>
            <a:ext cx="5183188"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A695A18-91AC-4FD4-8F63-F23C75EAC4FA}"/>
              </a:ext>
            </a:extLst>
          </p:cNvPr>
          <p:cNvSpPr>
            <a:spLocks noGrp="1"/>
          </p:cNvSpPr>
          <p:nvPr>
            <p:ph sz="quarter" idx="4"/>
          </p:nvPr>
        </p:nvSpPr>
        <p:spPr>
          <a:xfrm>
            <a:off x="6172200" y="2149475"/>
            <a:ext cx="5183188" cy="4040188"/>
          </a:xfrm>
        </p:spPr>
        <p:txBody>
          <a:bodyPr vert="horz" lIns="91440" tIns="45720" rIns="91440" bIns="45720" rtlCol="0">
            <a:normAutofit/>
          </a:bodyPr>
          <a:lstStyle>
            <a:lvl1pPr>
              <a:defRPr lang="en-US" sz="1800"/>
            </a:lvl1pPr>
            <a:lvl2pPr>
              <a:defRPr lang="en-US" sz="1800"/>
            </a:lvl2pPr>
            <a:lvl3pPr>
              <a:defRPr lang="en-US" sz="1600"/>
            </a:lvl3pPr>
            <a:lvl4pPr>
              <a:defRPr lang="en-US" sz="1400"/>
            </a:lvl4pPr>
            <a:lvl5pPr>
              <a:defRPr lang="en-AU"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itle 1">
            <a:extLst>
              <a:ext uri="{FF2B5EF4-FFF2-40B4-BE49-F238E27FC236}">
                <a16:creationId xmlns:a16="http://schemas.microsoft.com/office/drawing/2014/main" id="{F1E56B16-EE05-B944-9F99-FF99EE8F313B}"/>
              </a:ext>
            </a:extLst>
          </p:cNvPr>
          <p:cNvSpPr>
            <a:spLocks noGrp="1"/>
          </p:cNvSpPr>
          <p:nvPr>
            <p:ph type="title"/>
          </p:nvPr>
        </p:nvSpPr>
        <p:spPr>
          <a:xfrm>
            <a:off x="119018" y="0"/>
            <a:ext cx="11948291" cy="1325563"/>
          </a:xfrm>
        </p:spPr>
        <p:txBody>
          <a:bodyPr/>
          <a:lstStyle/>
          <a:p>
            <a:r>
              <a:rPr lang="en-US" dirty="0"/>
              <a:t>Click to edit Master title style</a:t>
            </a:r>
            <a:endParaRPr lang="en-AU" dirty="0"/>
          </a:p>
        </p:txBody>
      </p:sp>
      <p:sp>
        <p:nvSpPr>
          <p:cNvPr id="13" name="Footer Placeholder 4">
            <a:extLst>
              <a:ext uri="{FF2B5EF4-FFF2-40B4-BE49-F238E27FC236}">
                <a16:creationId xmlns:a16="http://schemas.microsoft.com/office/drawing/2014/main" id="{0F00D815-8F10-564B-ADE2-9D77728DBBDC}"/>
              </a:ext>
            </a:extLst>
          </p:cNvPr>
          <p:cNvSpPr>
            <a:spLocks noGrp="1"/>
          </p:cNvSpPr>
          <p:nvPr>
            <p:ph type="ftr" sz="quarter" idx="11"/>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4" name="Slide Number Placeholder 5">
            <a:extLst>
              <a:ext uri="{FF2B5EF4-FFF2-40B4-BE49-F238E27FC236}">
                <a16:creationId xmlns:a16="http://schemas.microsoft.com/office/drawing/2014/main" id="{A266C4FA-6F4F-D341-82E3-9335C112D520}"/>
              </a:ext>
            </a:extLst>
          </p:cNvPr>
          <p:cNvSpPr>
            <a:spLocks noGrp="1"/>
          </p:cNvSpPr>
          <p:nvPr>
            <p:ph type="sldNum" sz="quarter" idx="12"/>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2852384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C34AEF-B239-8A48-8C64-FFECAEBA21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A34914-D4CD-49B3-8F6E-BFBF2A481630}"/>
              </a:ext>
            </a:extLst>
          </p:cNvPr>
          <p:cNvSpPr>
            <a:spLocks noGrp="1"/>
          </p:cNvSpPr>
          <p:nvPr>
            <p:ph type="title"/>
          </p:nvPr>
        </p:nvSpPr>
        <p:spPr/>
        <p:txBody>
          <a:bodyPr/>
          <a:lstStyle/>
          <a:p>
            <a:r>
              <a:rPr lang="en-US"/>
              <a:t>Click to edit Master title style</a:t>
            </a:r>
            <a:endParaRPr lang="en-AU"/>
          </a:p>
        </p:txBody>
      </p:sp>
      <p:sp>
        <p:nvSpPr>
          <p:cNvPr id="11" name="Footer Placeholder 4">
            <a:extLst>
              <a:ext uri="{FF2B5EF4-FFF2-40B4-BE49-F238E27FC236}">
                <a16:creationId xmlns:a16="http://schemas.microsoft.com/office/drawing/2014/main" id="{C44CA457-5A73-BC4F-B4D1-F3B0FA82851C}"/>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2" name="Slide Number Placeholder 5">
            <a:extLst>
              <a:ext uri="{FF2B5EF4-FFF2-40B4-BE49-F238E27FC236}">
                <a16:creationId xmlns:a16="http://schemas.microsoft.com/office/drawing/2014/main" id="{D89C792F-1754-5A4C-BE99-7D6444B71BD0}"/>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22379402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04318CA-37C4-4149-9F99-8B1F75BFB4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A34914-D4CD-49B3-8F6E-BFBF2A481630}"/>
              </a:ext>
            </a:extLst>
          </p:cNvPr>
          <p:cNvSpPr>
            <a:spLocks noGrp="1"/>
          </p:cNvSpPr>
          <p:nvPr>
            <p:ph type="title"/>
          </p:nvPr>
        </p:nvSpPr>
        <p:spPr/>
        <p:txBody>
          <a:bodyPr/>
          <a:lstStyle/>
          <a:p>
            <a:r>
              <a:rPr lang="en-US"/>
              <a:t>Click to edit Master title style</a:t>
            </a:r>
            <a:endParaRPr lang="en-AU"/>
          </a:p>
        </p:txBody>
      </p:sp>
      <p:sp>
        <p:nvSpPr>
          <p:cNvPr id="10" name="Footer Placeholder 4">
            <a:extLst>
              <a:ext uri="{FF2B5EF4-FFF2-40B4-BE49-F238E27FC236}">
                <a16:creationId xmlns:a16="http://schemas.microsoft.com/office/drawing/2014/main" id="{0A00F52D-E0F0-FB43-BADB-DA1F36BF1D6C}"/>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1" name="Slide Number Placeholder 5">
            <a:extLst>
              <a:ext uri="{FF2B5EF4-FFF2-40B4-BE49-F238E27FC236}">
                <a16:creationId xmlns:a16="http://schemas.microsoft.com/office/drawing/2014/main" id="{2C35BD7B-3BA5-634F-A6E0-A6EAD781762F}"/>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40663238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34914-D4CD-49B3-8F6E-BFBF2A481630}"/>
              </a:ext>
            </a:extLst>
          </p:cNvPr>
          <p:cNvSpPr>
            <a:spLocks noGrp="1"/>
          </p:cNvSpPr>
          <p:nvPr>
            <p:ph type="title"/>
          </p:nvPr>
        </p:nvSpPr>
        <p:spPr/>
        <p:txBody>
          <a:bodyPr/>
          <a:lstStyle/>
          <a:p>
            <a:r>
              <a:rPr lang="en-US"/>
              <a:t>Click to edit Master title style</a:t>
            </a:r>
            <a:endParaRPr lang="en-AU"/>
          </a:p>
        </p:txBody>
      </p:sp>
      <p:sp>
        <p:nvSpPr>
          <p:cNvPr id="9" name="Footer Placeholder 4">
            <a:extLst>
              <a:ext uri="{FF2B5EF4-FFF2-40B4-BE49-F238E27FC236}">
                <a16:creationId xmlns:a16="http://schemas.microsoft.com/office/drawing/2014/main" id="{AAD63107-DC83-CB4B-A479-34C8E981B169}"/>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0" name="Slide Number Placeholder 5">
            <a:extLst>
              <a:ext uri="{FF2B5EF4-FFF2-40B4-BE49-F238E27FC236}">
                <a16:creationId xmlns:a16="http://schemas.microsoft.com/office/drawing/2014/main" id="{D64B0C07-5DC5-8B48-9117-5EFEE3FB7C42}"/>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8631183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644B5F-6CA1-6049-87FF-54888F4151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Footer Placeholder 4">
            <a:extLst>
              <a:ext uri="{FF2B5EF4-FFF2-40B4-BE49-F238E27FC236}">
                <a16:creationId xmlns:a16="http://schemas.microsoft.com/office/drawing/2014/main" id="{C9029AB1-8EE8-394B-93E1-203A22DE6660}"/>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0" name="Slide Number Placeholder 5">
            <a:extLst>
              <a:ext uri="{FF2B5EF4-FFF2-40B4-BE49-F238E27FC236}">
                <a16:creationId xmlns:a16="http://schemas.microsoft.com/office/drawing/2014/main" id="{E491B785-ADFB-5F41-8462-7DFB39DAB0AE}"/>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4103576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Old logo w name">
    <p:bg>
      <p:bgPr>
        <a:gradFill>
          <a:gsLst>
            <a:gs pos="0">
              <a:srgbClr val="00244B"/>
            </a:gs>
            <a:gs pos="100000">
              <a:srgbClr val="0086CB"/>
            </a:gs>
          </a:gsLst>
          <a:lin ang="8100000" scaled="1"/>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A1AEC8B-8E6F-764B-8DC5-E13C6C1C2AA7}"/>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0" y="135"/>
            <a:ext cx="12192000" cy="6855444"/>
          </a:xfrm>
          <a:prstGeom prst="rect">
            <a:avLst/>
          </a:prstGeom>
        </p:spPr>
      </p:pic>
      <p:sp>
        <p:nvSpPr>
          <p:cNvPr id="2" name="Rectangle 1">
            <a:extLst>
              <a:ext uri="{FF2B5EF4-FFF2-40B4-BE49-F238E27FC236}">
                <a16:creationId xmlns:a16="http://schemas.microsoft.com/office/drawing/2014/main" id="{6049C523-AA40-C24F-9F61-DDC8AB7A60B3}"/>
              </a:ext>
            </a:extLst>
          </p:cNvPr>
          <p:cNvSpPr/>
          <p:nvPr userDrawn="1"/>
        </p:nvSpPr>
        <p:spPr>
          <a:xfrm>
            <a:off x="-1" y="0"/>
            <a:ext cx="12192000" cy="6858000"/>
          </a:xfrm>
          <a:prstGeom prst="rect">
            <a:avLst/>
          </a:prstGeom>
          <a:solidFill>
            <a:srgbClr val="011E4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ibre Franklin ExtraLight" pitchFamily="2" charset="77"/>
            </a:endParaRPr>
          </a:p>
        </p:txBody>
      </p:sp>
      <p:sp>
        <p:nvSpPr>
          <p:cNvPr id="9" name="Title 3">
            <a:extLst>
              <a:ext uri="{FF2B5EF4-FFF2-40B4-BE49-F238E27FC236}">
                <a16:creationId xmlns:a16="http://schemas.microsoft.com/office/drawing/2014/main" id="{DBEDF32D-01E4-E745-8472-35A1E9C80F57}"/>
              </a:ext>
            </a:extLst>
          </p:cNvPr>
          <p:cNvSpPr>
            <a:spLocks noGrp="1"/>
          </p:cNvSpPr>
          <p:nvPr>
            <p:ph type="ctrTitle"/>
          </p:nvPr>
        </p:nvSpPr>
        <p:spPr>
          <a:xfrm>
            <a:off x="6095999" y="1122363"/>
            <a:ext cx="5968622" cy="2387600"/>
          </a:xfrm>
        </p:spPr>
        <p:txBody>
          <a:bodyPr>
            <a:normAutofit/>
          </a:bodyPr>
          <a:lstStyle>
            <a:lvl1pPr>
              <a:defRPr sz="4000"/>
            </a:lvl1pPr>
          </a:lstStyle>
          <a:p>
            <a:pPr algn="l"/>
            <a:endParaRPr lang="en-US" dirty="0">
              <a:solidFill>
                <a:schemeClr val="bg1"/>
              </a:solidFill>
            </a:endParaRPr>
          </a:p>
        </p:txBody>
      </p:sp>
      <p:sp>
        <p:nvSpPr>
          <p:cNvPr id="13" name="Subtitle 4">
            <a:extLst>
              <a:ext uri="{FF2B5EF4-FFF2-40B4-BE49-F238E27FC236}">
                <a16:creationId xmlns:a16="http://schemas.microsoft.com/office/drawing/2014/main" id="{B46B369E-059E-6E4E-8FD1-1C7E8DFF6EE8}"/>
              </a:ext>
            </a:extLst>
          </p:cNvPr>
          <p:cNvSpPr>
            <a:spLocks noGrp="1"/>
          </p:cNvSpPr>
          <p:nvPr>
            <p:ph type="subTitle" idx="1"/>
          </p:nvPr>
        </p:nvSpPr>
        <p:spPr>
          <a:xfrm>
            <a:off x="6095999" y="3602038"/>
            <a:ext cx="5968622" cy="1655762"/>
          </a:xfrm>
        </p:spPr>
        <p:txBody>
          <a:bodyPr>
            <a:normAutofit/>
          </a:bodyPr>
          <a:lstStyle>
            <a:lvl1pPr>
              <a:defRPr sz="2400" b="0" i="0">
                <a:latin typeface="Libre Franklin Medium" pitchFamily="2" charset="77"/>
              </a:defRPr>
            </a:lvl1pPr>
          </a:lstStyle>
          <a:p>
            <a:pPr algn="l"/>
            <a:endParaRPr lang="en-AU" dirty="0">
              <a:solidFill>
                <a:schemeClr val="bg1"/>
              </a:solidFill>
              <a:latin typeface="Franklin Gothic Medium" panose="020B0603020102020204" pitchFamily="34" charset="0"/>
            </a:endParaRPr>
          </a:p>
        </p:txBody>
      </p:sp>
      <p:pic>
        <p:nvPicPr>
          <p:cNvPr id="10" name="Picture 9" descr="Shape, icon&#10;&#10;Description automatically generated with medium confidence">
            <a:extLst>
              <a:ext uri="{FF2B5EF4-FFF2-40B4-BE49-F238E27FC236}">
                <a16:creationId xmlns:a16="http://schemas.microsoft.com/office/drawing/2014/main" id="{C5897823-4144-6147-BD16-260B3EA056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a:effectLst>
            <a:outerShdw blurRad="596900" dist="25400" dir="2700000" sx="102000" sy="102000" algn="tl" rotWithShape="0">
              <a:prstClr val="black">
                <a:alpha val="75391"/>
              </a:prstClr>
            </a:outerShdw>
          </a:effectLst>
        </p:spPr>
      </p:pic>
      <p:pic>
        <p:nvPicPr>
          <p:cNvPr id="14" name="Picture 13">
            <a:extLst>
              <a:ext uri="{FF2B5EF4-FFF2-40B4-BE49-F238E27FC236}">
                <a16:creationId xmlns:a16="http://schemas.microsoft.com/office/drawing/2014/main" id="{840B66A2-5BD2-C84F-83A3-0294A95E290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26" r="826" b="34847"/>
          <a:stretch/>
        </p:blipFill>
        <p:spPr>
          <a:xfrm>
            <a:off x="783590" y="2414016"/>
            <a:ext cx="3949700" cy="774027"/>
          </a:xfrm>
          <a:prstGeom prst="rect">
            <a:avLst/>
          </a:prstGeom>
        </p:spPr>
      </p:pic>
      <p:sp>
        <p:nvSpPr>
          <p:cNvPr id="3" name="TextBox 2">
            <a:extLst>
              <a:ext uri="{FF2B5EF4-FFF2-40B4-BE49-F238E27FC236}">
                <a16:creationId xmlns:a16="http://schemas.microsoft.com/office/drawing/2014/main" id="{A03A17F5-0D23-F84B-BB36-B621C409CF96}"/>
              </a:ext>
            </a:extLst>
          </p:cNvPr>
          <p:cNvSpPr txBox="1"/>
          <p:nvPr userDrawn="1"/>
        </p:nvSpPr>
        <p:spPr>
          <a:xfrm>
            <a:off x="705983" y="3223285"/>
            <a:ext cx="2372765" cy="369332"/>
          </a:xfrm>
          <a:prstGeom prst="rect">
            <a:avLst/>
          </a:prstGeom>
          <a:noFill/>
        </p:spPr>
        <p:txBody>
          <a:bodyPr wrap="none" rtlCol="0">
            <a:spAutoFit/>
          </a:bodyPr>
          <a:lstStyle/>
          <a:p>
            <a:r>
              <a:rPr lang="en-US" b="0" i="0" dirty="0">
                <a:solidFill>
                  <a:srgbClr val="808992"/>
                </a:solidFill>
                <a:latin typeface="Libre Franklin" pitchFamily="2" charset="77"/>
              </a:rPr>
              <a:t>Rhenium-188 Paste</a:t>
            </a:r>
          </a:p>
        </p:txBody>
      </p:sp>
    </p:spTree>
    <p:extLst>
      <p:ext uri="{BB962C8B-B14F-4D97-AF65-F5344CB8AC3E}">
        <p14:creationId xmlns:p14="http://schemas.microsoft.com/office/powerpoint/2010/main" val="9921137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23D14181-4CD4-BD43-91E1-2E89F853F764}"/>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9" name="Slide Number Placeholder 5">
            <a:extLst>
              <a:ext uri="{FF2B5EF4-FFF2-40B4-BE49-F238E27FC236}">
                <a16:creationId xmlns:a16="http://schemas.microsoft.com/office/drawing/2014/main" id="{28B39A4C-AB4D-2645-8759-CE355CC0D42B}"/>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37513349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3CA29E4-0285-9F8D-308C-56F4DF3482F5}"/>
              </a:ext>
            </a:extLst>
          </p:cNvPr>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ibre Franklin ExtraLight" pitchFamily="2" charset="77"/>
            </a:endParaRPr>
          </a:p>
        </p:txBody>
      </p:sp>
      <p:sp>
        <p:nvSpPr>
          <p:cNvPr id="2" name="Title 1">
            <a:extLst>
              <a:ext uri="{FF2B5EF4-FFF2-40B4-BE49-F238E27FC236}">
                <a16:creationId xmlns:a16="http://schemas.microsoft.com/office/drawing/2014/main" id="{DAA34914-D4CD-49B3-8F6E-BFBF2A481630}"/>
              </a:ext>
            </a:extLst>
          </p:cNvPr>
          <p:cNvSpPr>
            <a:spLocks noGrp="1"/>
          </p:cNvSpPr>
          <p:nvPr>
            <p:ph type="title"/>
          </p:nvPr>
        </p:nvSpPr>
        <p:spPr/>
        <p:txBody>
          <a:bodyPr/>
          <a:lstStyle/>
          <a:p>
            <a:r>
              <a:rPr lang="en-US"/>
              <a:t>Click to edit Master title style</a:t>
            </a:r>
            <a:endParaRPr lang="en-AU"/>
          </a:p>
        </p:txBody>
      </p:sp>
      <p:sp>
        <p:nvSpPr>
          <p:cNvPr id="9" name="Footer Placeholder 4">
            <a:extLst>
              <a:ext uri="{FF2B5EF4-FFF2-40B4-BE49-F238E27FC236}">
                <a16:creationId xmlns:a16="http://schemas.microsoft.com/office/drawing/2014/main" id="{AAD63107-DC83-CB4B-A479-34C8E981B169}"/>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0" name="Slide Number Placeholder 5">
            <a:extLst>
              <a:ext uri="{FF2B5EF4-FFF2-40B4-BE49-F238E27FC236}">
                <a16:creationId xmlns:a16="http://schemas.microsoft.com/office/drawing/2014/main" id="{D64B0C07-5DC5-8B48-9117-5EFEE3FB7C42}"/>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8198021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8683CC-1962-11B4-B013-C61525C96315}"/>
              </a:ext>
            </a:extLst>
          </p:cNvPr>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ibre Franklin ExtraLight" pitchFamily="2" charset="77"/>
            </a:endParaRPr>
          </a:p>
        </p:txBody>
      </p:sp>
      <p:sp>
        <p:nvSpPr>
          <p:cNvPr id="8" name="Footer Placeholder 4">
            <a:extLst>
              <a:ext uri="{FF2B5EF4-FFF2-40B4-BE49-F238E27FC236}">
                <a16:creationId xmlns:a16="http://schemas.microsoft.com/office/drawing/2014/main" id="{23D14181-4CD4-BD43-91E1-2E89F853F764}"/>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9" name="Slide Number Placeholder 5">
            <a:extLst>
              <a:ext uri="{FF2B5EF4-FFF2-40B4-BE49-F238E27FC236}">
                <a16:creationId xmlns:a16="http://schemas.microsoft.com/office/drawing/2014/main" id="{28B39A4C-AB4D-2645-8759-CE355CC0D42B}"/>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12140300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69A54-6C70-4EA6-9A70-77EF069820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B4534FD-D049-4C14-BC67-DB35C264EC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F72166E9-45AF-4D7B-B945-B57346F649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Footer Placeholder 4">
            <a:extLst>
              <a:ext uri="{FF2B5EF4-FFF2-40B4-BE49-F238E27FC236}">
                <a16:creationId xmlns:a16="http://schemas.microsoft.com/office/drawing/2014/main" id="{E5A63A0C-7F37-584B-AACD-2636A508346B}"/>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2" name="Slide Number Placeholder 5">
            <a:extLst>
              <a:ext uri="{FF2B5EF4-FFF2-40B4-BE49-F238E27FC236}">
                <a16:creationId xmlns:a16="http://schemas.microsoft.com/office/drawing/2014/main" id="{6A3D0F7A-BB9F-B74B-A862-B2A8E611F1EB}"/>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39377294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46DC0-BB4D-4DF5-8F38-A5A04E25C3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08D21F2F-97E5-4036-9195-5F8E44DCA7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48C19FE8-07DE-454E-AD01-E3EDF9E15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Footer Placeholder 4">
            <a:extLst>
              <a:ext uri="{FF2B5EF4-FFF2-40B4-BE49-F238E27FC236}">
                <a16:creationId xmlns:a16="http://schemas.microsoft.com/office/drawing/2014/main" id="{3ACD4D6D-2952-E741-BD94-D34F9AF8DB20}"/>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2" name="Slide Number Placeholder 5">
            <a:extLst>
              <a:ext uri="{FF2B5EF4-FFF2-40B4-BE49-F238E27FC236}">
                <a16:creationId xmlns:a16="http://schemas.microsoft.com/office/drawing/2014/main" id="{8BF3A070-6272-2340-BAFE-EB0F48FC11E9}"/>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2867063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23D99-0C6C-4B64-BB69-96134FA3668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8A92488-66C3-4A5A-B04D-AA95E7E0BA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Footer Placeholder 4">
            <a:extLst>
              <a:ext uri="{FF2B5EF4-FFF2-40B4-BE49-F238E27FC236}">
                <a16:creationId xmlns:a16="http://schemas.microsoft.com/office/drawing/2014/main" id="{2E6DD174-AB43-6142-A799-98E54282FC7A}"/>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1" name="Slide Number Placeholder 5">
            <a:extLst>
              <a:ext uri="{FF2B5EF4-FFF2-40B4-BE49-F238E27FC236}">
                <a16:creationId xmlns:a16="http://schemas.microsoft.com/office/drawing/2014/main" id="{F1268977-CD47-9C4C-BF05-ABB1309C931A}"/>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42444969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B1483F-DA8D-4FCF-86EE-9FF2A77F1F0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F6A043F-28E6-4FC2-8791-3A1C5D107F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Footer Placeholder 4">
            <a:extLst>
              <a:ext uri="{FF2B5EF4-FFF2-40B4-BE49-F238E27FC236}">
                <a16:creationId xmlns:a16="http://schemas.microsoft.com/office/drawing/2014/main" id="{321FBDF5-5100-D64D-A18D-5D7C9ECD168F}"/>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9" name="Slide Number Placeholder 5">
            <a:extLst>
              <a:ext uri="{FF2B5EF4-FFF2-40B4-BE49-F238E27FC236}">
                <a16:creationId xmlns:a16="http://schemas.microsoft.com/office/drawing/2014/main" id="{DEEF61AC-52DE-8B42-B0F3-9FD58EB99E76}"/>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19714411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07612D3-1CB0-DD4B-AB66-AEAD8BB6F997}"/>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0" y="135"/>
            <a:ext cx="12192000" cy="6855444"/>
          </a:xfrm>
          <a:prstGeom prst="rect">
            <a:avLst/>
          </a:prstGeom>
        </p:spPr>
      </p:pic>
      <p:sp>
        <p:nvSpPr>
          <p:cNvPr id="19" name="Rectangle 18">
            <a:extLst>
              <a:ext uri="{FF2B5EF4-FFF2-40B4-BE49-F238E27FC236}">
                <a16:creationId xmlns:a16="http://schemas.microsoft.com/office/drawing/2014/main" id="{DB06FDB0-586B-5E47-B9D1-A44804AEAF5A}"/>
              </a:ext>
            </a:extLst>
          </p:cNvPr>
          <p:cNvSpPr/>
          <p:nvPr userDrawn="1"/>
        </p:nvSpPr>
        <p:spPr>
          <a:xfrm>
            <a:off x="0" y="0"/>
            <a:ext cx="12192000" cy="6858000"/>
          </a:xfrm>
          <a:prstGeom prst="rect">
            <a:avLst/>
          </a:prstGeom>
          <a:solidFill>
            <a:schemeClr val="tx1">
              <a:lumMod val="95000"/>
              <a:lumOff val="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ibre Franklin ExtraLight" pitchFamily="2" charset="77"/>
            </a:endParaRPr>
          </a:p>
        </p:txBody>
      </p:sp>
      <p:sp>
        <p:nvSpPr>
          <p:cNvPr id="15" name="Subtitle 2">
            <a:extLst>
              <a:ext uri="{FF2B5EF4-FFF2-40B4-BE49-F238E27FC236}">
                <a16:creationId xmlns:a16="http://schemas.microsoft.com/office/drawing/2014/main" id="{700578E7-FCFA-D148-8005-3BA367C2047D}"/>
              </a:ext>
            </a:extLst>
          </p:cNvPr>
          <p:cNvSpPr>
            <a:spLocks noGrp="1"/>
          </p:cNvSpPr>
          <p:nvPr>
            <p:ph type="subTitle" idx="1"/>
          </p:nvPr>
        </p:nvSpPr>
        <p:spPr>
          <a:xfrm>
            <a:off x="1524000" y="4438955"/>
            <a:ext cx="9144000" cy="1655762"/>
          </a:xfrm>
          <a:noFill/>
          <a:effectLst/>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5" name="Picture Placeholder 4">
            <a:extLst>
              <a:ext uri="{FF2B5EF4-FFF2-40B4-BE49-F238E27FC236}">
                <a16:creationId xmlns:a16="http://schemas.microsoft.com/office/drawing/2014/main" id="{51A76797-880F-0B4D-BC7E-F269694CB310}"/>
              </a:ext>
            </a:extLst>
          </p:cNvPr>
          <p:cNvSpPr>
            <a:spLocks noGrp="1"/>
          </p:cNvSpPr>
          <p:nvPr>
            <p:ph type="pic" sz="quarter" idx="10"/>
          </p:nvPr>
        </p:nvSpPr>
        <p:spPr>
          <a:xfrm>
            <a:off x="5055462" y="371475"/>
            <a:ext cx="2081076" cy="2081076"/>
          </a:xfrm>
        </p:spPr>
        <p:txBody>
          <a:bodyPr/>
          <a:lstStyle/>
          <a:p>
            <a:endParaRPr lang="en-US"/>
          </a:p>
        </p:txBody>
      </p:sp>
      <p:pic>
        <p:nvPicPr>
          <p:cNvPr id="17" name="Picture 16">
            <a:extLst>
              <a:ext uri="{FF2B5EF4-FFF2-40B4-BE49-F238E27FC236}">
                <a16:creationId xmlns:a16="http://schemas.microsoft.com/office/drawing/2014/main" id="{5233933A-8252-1F41-A03C-2803D8C4E0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835" y="6386513"/>
            <a:ext cx="2019443" cy="471055"/>
          </a:xfrm>
          <a:prstGeom prst="rect">
            <a:avLst/>
          </a:prstGeom>
        </p:spPr>
      </p:pic>
      <p:sp>
        <p:nvSpPr>
          <p:cNvPr id="14" name="Title 1">
            <a:extLst>
              <a:ext uri="{FF2B5EF4-FFF2-40B4-BE49-F238E27FC236}">
                <a16:creationId xmlns:a16="http://schemas.microsoft.com/office/drawing/2014/main" id="{C07CA44E-672A-0742-9444-9F659103E5B5}"/>
              </a:ext>
            </a:extLst>
          </p:cNvPr>
          <p:cNvSpPr>
            <a:spLocks noGrp="1"/>
          </p:cNvSpPr>
          <p:nvPr>
            <p:ph type="ctrTitle" hasCustomPrompt="1"/>
          </p:nvPr>
        </p:nvSpPr>
        <p:spPr>
          <a:xfrm>
            <a:off x="1524000" y="2601117"/>
            <a:ext cx="9144000" cy="1655763"/>
          </a:xfrm>
          <a:noFill/>
          <a:effectLst/>
        </p:spPr>
        <p:txBody>
          <a:bodyPr anchor="b">
            <a:normAutofit/>
          </a:bodyPr>
          <a:lstStyle>
            <a:lvl1pPr algn="ctr">
              <a:defRPr sz="4000">
                <a:solidFill>
                  <a:schemeClr val="bg1"/>
                </a:solidFill>
              </a:defRPr>
            </a:lvl1pPr>
          </a:lstStyle>
          <a:p>
            <a:r>
              <a:rPr lang="en-US" dirty="0"/>
              <a:t>Resources – INTERNAL USE ONLY</a:t>
            </a:r>
            <a:endParaRPr lang="en-AU" dirty="0"/>
          </a:p>
        </p:txBody>
      </p:sp>
      <p:sp>
        <p:nvSpPr>
          <p:cNvPr id="12" name="Footer Placeholder 4">
            <a:extLst>
              <a:ext uri="{FF2B5EF4-FFF2-40B4-BE49-F238E27FC236}">
                <a16:creationId xmlns:a16="http://schemas.microsoft.com/office/drawing/2014/main" id="{6454C465-E64C-094F-84BC-89697957B981}"/>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6" name="Slide Number Placeholder 5">
            <a:extLst>
              <a:ext uri="{FF2B5EF4-FFF2-40B4-BE49-F238E27FC236}">
                <a16:creationId xmlns:a16="http://schemas.microsoft.com/office/drawing/2014/main" id="{A37B53B9-9529-C44D-8204-014FBC5EE619}"/>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18321068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11" name="Picture 10" descr="Text&#10;&#10;Description automatically generated">
            <a:extLst>
              <a:ext uri="{FF2B5EF4-FFF2-40B4-BE49-F238E27FC236}">
                <a16:creationId xmlns:a16="http://schemas.microsoft.com/office/drawing/2014/main" id="{B8985473-3662-C543-8294-E182F02809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90319" y="3061951"/>
            <a:ext cx="2044097" cy="1152832"/>
          </a:xfrm>
          <a:prstGeom prst="rect">
            <a:avLst/>
          </a:prstGeom>
        </p:spPr>
      </p:pic>
      <p:sp>
        <p:nvSpPr>
          <p:cNvPr id="10" name="Rectangle 9">
            <a:extLst>
              <a:ext uri="{FF2B5EF4-FFF2-40B4-BE49-F238E27FC236}">
                <a16:creationId xmlns:a16="http://schemas.microsoft.com/office/drawing/2014/main" id="{D163161C-418D-D549-8482-84269302E564}"/>
              </a:ext>
            </a:extLst>
          </p:cNvPr>
          <p:cNvSpPr/>
          <p:nvPr userDrawn="1"/>
        </p:nvSpPr>
        <p:spPr>
          <a:xfrm>
            <a:off x="10039082" y="-160985"/>
            <a:ext cx="2152918" cy="6857999"/>
          </a:xfrm>
          <a:prstGeom prst="rect">
            <a:avLst/>
          </a:prstGeom>
          <a:solidFill>
            <a:srgbClr val="011E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ibre Franklin ExtraLight" pitchFamily="2" charset="77"/>
            </a:endParaRPr>
          </a:p>
        </p:txBody>
      </p:sp>
      <p:sp>
        <p:nvSpPr>
          <p:cNvPr id="8" name="Footer Placeholder 4">
            <a:extLst>
              <a:ext uri="{FF2B5EF4-FFF2-40B4-BE49-F238E27FC236}">
                <a16:creationId xmlns:a16="http://schemas.microsoft.com/office/drawing/2014/main" id="{23D14181-4CD4-BD43-91E1-2E89F853F764}"/>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9" name="Slide Number Placeholder 5">
            <a:extLst>
              <a:ext uri="{FF2B5EF4-FFF2-40B4-BE49-F238E27FC236}">
                <a16:creationId xmlns:a16="http://schemas.microsoft.com/office/drawing/2014/main" id="{28B39A4C-AB4D-2645-8759-CE355CC0D42B}"/>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
        <p:nvSpPr>
          <p:cNvPr id="14" name="TextBox 13">
            <a:extLst>
              <a:ext uri="{FF2B5EF4-FFF2-40B4-BE49-F238E27FC236}">
                <a16:creationId xmlns:a16="http://schemas.microsoft.com/office/drawing/2014/main" id="{ED960E59-2CAD-C042-AB39-8A128F19EB17}"/>
              </a:ext>
            </a:extLst>
          </p:cNvPr>
          <p:cNvSpPr txBox="1"/>
          <p:nvPr userDrawn="1"/>
        </p:nvSpPr>
        <p:spPr>
          <a:xfrm>
            <a:off x="338869" y="293276"/>
            <a:ext cx="5395007" cy="5478423"/>
          </a:xfrm>
          <a:prstGeom prst="rect">
            <a:avLst/>
          </a:prstGeom>
          <a:noFill/>
        </p:spPr>
        <p:txBody>
          <a:bodyPr wrap="square" rtlCol="0">
            <a:spAutoFit/>
          </a:bodyPr>
          <a:lstStyle/>
          <a:p>
            <a:r>
              <a:rPr lang="en-US" sz="1400" b="0" i="0" u="sng" dirty="0">
                <a:latin typeface="Libre Franklin ExtraLight" pitchFamily="2" charset="77"/>
              </a:rPr>
              <a:t>FONTS:</a:t>
            </a:r>
          </a:p>
          <a:p>
            <a:endParaRPr lang="en-US" sz="1400" b="0" i="0" dirty="0">
              <a:latin typeface="Libre Franklin ExtraLight" pitchFamily="2" charset="77"/>
            </a:endParaRPr>
          </a:p>
          <a:p>
            <a:pPr marL="179388" indent="0">
              <a:tabLst/>
            </a:pPr>
            <a:r>
              <a:rPr lang="en-US" sz="1400" b="0" i="0" dirty="0">
                <a:latin typeface="Libre Franklin ExtraLight" pitchFamily="2" charset="77"/>
              </a:rPr>
              <a:t>Adobe Type Face:</a:t>
            </a:r>
            <a:br>
              <a:rPr lang="en-US" sz="1400" b="0" i="0" dirty="0">
                <a:latin typeface="Libre Franklin ExtraLight" pitchFamily="2" charset="77"/>
              </a:rPr>
            </a:br>
            <a:endParaRPr lang="en-US" sz="1400" b="0" i="0" dirty="0">
              <a:latin typeface="Libre Franklin ExtraLight" pitchFamily="2" charset="77"/>
            </a:endParaRPr>
          </a:p>
          <a:p>
            <a:pPr marL="179388" indent="0">
              <a:tabLst/>
            </a:pPr>
            <a:r>
              <a:rPr lang="en-US" sz="1400" b="1" i="0" dirty="0">
                <a:latin typeface="Franklin Gothic ATF Blk" panose="020B0503060602040204" pitchFamily="34" charset="77"/>
              </a:rPr>
              <a:t>Franklin Gothic Black</a:t>
            </a:r>
          </a:p>
          <a:p>
            <a:pPr marL="179388" indent="0">
              <a:tabLst/>
            </a:pPr>
            <a:r>
              <a:rPr lang="en-US" sz="1400" b="1" i="0" dirty="0">
                <a:latin typeface="Franklin Gothic ATF" panose="020B0503060602040204" pitchFamily="34" charset="77"/>
              </a:rPr>
              <a:t>Franklin Gothic Bold</a:t>
            </a:r>
          </a:p>
          <a:p>
            <a:pPr marL="179388" indent="0">
              <a:tabLst/>
            </a:pPr>
            <a:r>
              <a:rPr lang="en-US" sz="1400" b="0" i="0" dirty="0">
                <a:latin typeface="Franklin Gothic ATF Med" panose="020B0503060602040204" pitchFamily="34" charset="77"/>
              </a:rPr>
              <a:t>Franklin Gothic Medium</a:t>
            </a:r>
          </a:p>
          <a:p>
            <a:pPr marL="179388" indent="0">
              <a:tabLst/>
            </a:pPr>
            <a:r>
              <a:rPr lang="en-US" sz="1400" b="0" i="0" dirty="0">
                <a:latin typeface="Franklin Gothic ATF Lt" panose="020B0403060602040204" pitchFamily="34" charset="77"/>
              </a:rPr>
              <a:t>Franklin Gothic Light</a:t>
            </a:r>
          </a:p>
          <a:p>
            <a:pPr marL="179388" indent="0">
              <a:tabLst/>
            </a:pPr>
            <a:r>
              <a:rPr lang="en-US" sz="1400" b="0" i="0" dirty="0">
                <a:latin typeface="Franklin Gothic ATF Thin" panose="020B0203060602040204" pitchFamily="34" charset="77"/>
              </a:rPr>
              <a:t>Franklin Gothic Thin</a:t>
            </a:r>
          </a:p>
          <a:p>
            <a:pPr marL="179388" indent="0">
              <a:tabLst/>
            </a:pPr>
            <a:endParaRPr lang="en-US" sz="1400" b="0" i="0" dirty="0">
              <a:latin typeface="Libre Franklin ExtraLight" pitchFamily="2" charset="77"/>
            </a:endParaRPr>
          </a:p>
          <a:p>
            <a:pPr marL="179388" indent="0">
              <a:tabLst/>
            </a:pPr>
            <a:endParaRPr lang="en-US" sz="1400" b="0" i="0" dirty="0">
              <a:latin typeface="Libre Franklin ExtraLight" pitchFamily="2" charset="77"/>
            </a:endParaRPr>
          </a:p>
          <a:p>
            <a:pPr marL="179388" indent="0">
              <a:tabLst/>
            </a:pPr>
            <a:r>
              <a:rPr lang="en-US" sz="1400" b="0" i="0" dirty="0">
                <a:latin typeface="Libre Franklin ExtraLight" pitchFamily="2" charset="77"/>
              </a:rPr>
              <a:t>PC Fonts:</a:t>
            </a:r>
            <a:br>
              <a:rPr lang="en-US" sz="1400" b="0" i="0" dirty="0">
                <a:latin typeface="Libre Franklin ExtraLight" pitchFamily="2" charset="77"/>
              </a:rPr>
            </a:br>
            <a:endParaRPr lang="en-US" sz="1400" b="0" i="0" dirty="0">
              <a:latin typeface="Libre Franklin ExtraLight" pitchFamily="2" charset="77"/>
            </a:endParaRPr>
          </a:p>
          <a:p>
            <a:pPr marL="179388" indent="0">
              <a:tabLst/>
            </a:pPr>
            <a:r>
              <a:rPr lang="en-US" sz="1400" b="1" dirty="0">
                <a:latin typeface="Libre Franklin Black" pitchFamily="2" charset="77"/>
              </a:rPr>
              <a:t>Libre Franklin Black</a:t>
            </a:r>
          </a:p>
          <a:p>
            <a:pPr marL="179388" indent="0">
              <a:tabLst/>
            </a:pPr>
            <a:r>
              <a:rPr lang="en-US" sz="1400" b="1" dirty="0">
                <a:latin typeface="Libre Franklin" pitchFamily="2" charset="77"/>
              </a:rPr>
              <a:t>Libre Franklin Bold</a:t>
            </a:r>
          </a:p>
          <a:p>
            <a:pPr marL="179388" indent="0">
              <a:tabLst/>
            </a:pPr>
            <a:r>
              <a:rPr lang="en-US" sz="1400" dirty="0">
                <a:latin typeface="Libre Franklin Medium" pitchFamily="2" charset="77"/>
              </a:rPr>
              <a:t>Libre Franklin Medium</a:t>
            </a:r>
          </a:p>
          <a:p>
            <a:pPr marL="179388" indent="0">
              <a:tabLst/>
            </a:pPr>
            <a:r>
              <a:rPr lang="en-US" sz="1400" dirty="0">
                <a:latin typeface="Libre Franklin Light" pitchFamily="2" charset="77"/>
              </a:rPr>
              <a:t>Libre Franklin Light</a:t>
            </a:r>
          </a:p>
          <a:p>
            <a:pPr marL="179388" indent="0">
              <a:tabLst/>
            </a:pPr>
            <a:r>
              <a:rPr lang="en-US" sz="1400" dirty="0">
                <a:latin typeface="Libre Franklin Thin" pitchFamily="2" charset="77"/>
              </a:rPr>
              <a:t>Libre Franklin Thin</a:t>
            </a:r>
          </a:p>
          <a:p>
            <a:pPr marL="179388" indent="0">
              <a:tabLst/>
            </a:pPr>
            <a:endParaRPr lang="en-US" sz="1400" dirty="0">
              <a:latin typeface="Libre Franklin Thin" pitchFamily="2" charset="77"/>
            </a:endParaRPr>
          </a:p>
          <a:p>
            <a:pPr marL="179388" indent="0">
              <a:tabLst/>
            </a:pPr>
            <a:r>
              <a:rPr lang="en-US" sz="1400" b="0" i="0" dirty="0">
                <a:latin typeface="Libre Franklin ExtraLight" pitchFamily="2" charset="77"/>
              </a:rPr>
              <a:t>This font used in this slide deck are free for personal and commercial use. If you don’t already have it on your computer you can download it here:</a:t>
            </a:r>
          </a:p>
          <a:p>
            <a:pPr marL="179388" indent="0">
              <a:tabLst/>
            </a:pPr>
            <a:endParaRPr lang="en-US" sz="1400" b="0" i="0" dirty="0">
              <a:latin typeface="Libre Franklin ExtraLight" pitchFamily="2" charset="77"/>
            </a:endParaRPr>
          </a:p>
          <a:p>
            <a:pPr marL="179388" indent="0">
              <a:tabLst/>
            </a:pPr>
            <a:r>
              <a:rPr lang="en-AU" sz="1400" b="0" i="0" kern="1200" dirty="0">
                <a:solidFill>
                  <a:schemeClr val="tx1"/>
                </a:solidFill>
                <a:effectLst/>
                <a:latin typeface="Libre Franklin ExtraLight" pitchFamily="2" charset="77"/>
                <a:ea typeface="+mn-ea"/>
                <a:cs typeface="+mn-cs"/>
                <a:hlinkClick r:id="rId3"/>
              </a:rPr>
              <a:t>https://www.fontsc.com/font/libre-franklin</a:t>
            </a:r>
            <a:endParaRPr lang="en-AU" sz="1400" b="0" i="0" kern="1200" dirty="0">
              <a:solidFill>
                <a:schemeClr val="tx1"/>
              </a:solidFill>
              <a:effectLst/>
              <a:latin typeface="Libre Franklin ExtraLight" pitchFamily="2" charset="77"/>
              <a:ea typeface="+mn-ea"/>
              <a:cs typeface="+mn-cs"/>
            </a:endParaRPr>
          </a:p>
          <a:p>
            <a:endParaRPr lang="en-US" sz="1400" dirty="0">
              <a:latin typeface="Libre Franklin Thin" pitchFamily="2" charset="77"/>
            </a:endParaRPr>
          </a:p>
        </p:txBody>
      </p:sp>
      <p:pic>
        <p:nvPicPr>
          <p:cNvPr id="4" name="Picture 3" descr="Shape&#10;&#10;Description automatically generated">
            <a:extLst>
              <a:ext uri="{FF2B5EF4-FFF2-40B4-BE49-F238E27FC236}">
                <a16:creationId xmlns:a16="http://schemas.microsoft.com/office/drawing/2014/main" id="{E0278629-4218-5A4C-8C00-4DE5FACB41A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85502" y="2245664"/>
            <a:ext cx="1701800" cy="2044700"/>
          </a:xfrm>
          <a:prstGeom prst="rect">
            <a:avLst/>
          </a:prstGeom>
        </p:spPr>
      </p:pic>
      <p:pic>
        <p:nvPicPr>
          <p:cNvPr id="7" name="Picture 6" descr="Shape&#10;&#10;Description automatically generated">
            <a:extLst>
              <a:ext uri="{FF2B5EF4-FFF2-40B4-BE49-F238E27FC236}">
                <a16:creationId xmlns:a16="http://schemas.microsoft.com/office/drawing/2014/main" id="{BB66E60B-8F69-D54B-8ADF-F0AB6748B1F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72842" y="2245664"/>
            <a:ext cx="1701800" cy="2044700"/>
          </a:xfrm>
          <a:prstGeom prst="rect">
            <a:avLst/>
          </a:prstGeom>
        </p:spPr>
      </p:pic>
      <p:pic>
        <p:nvPicPr>
          <p:cNvPr id="12" name="Picture 11" descr="Shape, circle&#10;&#10;Description automatically generated">
            <a:extLst>
              <a:ext uri="{FF2B5EF4-FFF2-40B4-BE49-F238E27FC236}">
                <a16:creationId xmlns:a16="http://schemas.microsoft.com/office/drawing/2014/main" id="{5222D35B-1B22-2340-A1FB-D65AA28199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16939" y="2245664"/>
            <a:ext cx="1701800" cy="2044700"/>
          </a:xfrm>
          <a:prstGeom prst="rect">
            <a:avLst/>
          </a:prstGeom>
        </p:spPr>
      </p:pic>
      <p:sp>
        <p:nvSpPr>
          <p:cNvPr id="2" name="TextBox 1">
            <a:extLst>
              <a:ext uri="{FF2B5EF4-FFF2-40B4-BE49-F238E27FC236}">
                <a16:creationId xmlns:a16="http://schemas.microsoft.com/office/drawing/2014/main" id="{ECE1C00A-FC5E-FC4A-8CFD-D513982CA5B7}"/>
              </a:ext>
            </a:extLst>
          </p:cNvPr>
          <p:cNvSpPr txBox="1"/>
          <p:nvPr userDrawn="1"/>
        </p:nvSpPr>
        <p:spPr>
          <a:xfrm>
            <a:off x="2179227" y="2643607"/>
            <a:ext cx="1422184" cy="215444"/>
          </a:xfrm>
          <a:prstGeom prst="rect">
            <a:avLst/>
          </a:prstGeom>
          <a:noFill/>
        </p:spPr>
        <p:txBody>
          <a:bodyPr wrap="none" rtlCol="0">
            <a:spAutoFit/>
          </a:bodyPr>
          <a:lstStyle/>
          <a:p>
            <a:r>
              <a:rPr lang="en-US" sz="800" dirty="0">
                <a:solidFill>
                  <a:schemeClr val="bg1">
                    <a:lumMod val="65000"/>
                  </a:schemeClr>
                </a:solidFill>
                <a:latin typeface="Libre Franklin" pitchFamily="2" charset="77"/>
              </a:rPr>
              <a:t>These fonts should match</a:t>
            </a:r>
          </a:p>
        </p:txBody>
      </p:sp>
      <p:cxnSp>
        <p:nvCxnSpPr>
          <p:cNvPr id="6" name="Straight Arrow Connector 5">
            <a:extLst>
              <a:ext uri="{FF2B5EF4-FFF2-40B4-BE49-F238E27FC236}">
                <a16:creationId xmlns:a16="http://schemas.microsoft.com/office/drawing/2014/main" id="{989B3897-57AE-124E-B3BE-70856D7A7337}"/>
              </a:ext>
            </a:extLst>
          </p:cNvPr>
          <p:cNvCxnSpPr>
            <a:cxnSpLocks/>
            <a:stCxn id="2" idx="2"/>
          </p:cNvCxnSpPr>
          <p:nvPr userDrawn="1"/>
        </p:nvCxnSpPr>
        <p:spPr>
          <a:xfrm flipH="1">
            <a:off x="2246178" y="2859051"/>
            <a:ext cx="644141" cy="20290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7" name="Straight Arrow Connector 26">
            <a:extLst>
              <a:ext uri="{FF2B5EF4-FFF2-40B4-BE49-F238E27FC236}">
                <a16:creationId xmlns:a16="http://schemas.microsoft.com/office/drawing/2014/main" id="{1B7F38FB-5E18-B443-A889-1B18C483590F}"/>
              </a:ext>
            </a:extLst>
          </p:cNvPr>
          <p:cNvCxnSpPr>
            <a:cxnSpLocks/>
          </p:cNvCxnSpPr>
          <p:nvPr userDrawn="1"/>
        </p:nvCxnSpPr>
        <p:spPr>
          <a:xfrm>
            <a:off x="2890319" y="2859051"/>
            <a:ext cx="644141" cy="20290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400931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23D14181-4CD4-BD43-91E1-2E89F853F764}"/>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9" name="Slide Number Placeholder 5">
            <a:extLst>
              <a:ext uri="{FF2B5EF4-FFF2-40B4-BE49-F238E27FC236}">
                <a16:creationId xmlns:a16="http://schemas.microsoft.com/office/drawing/2014/main" id="{28B39A4C-AB4D-2645-8759-CE355CC0D42B}"/>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
        <p:nvSpPr>
          <p:cNvPr id="6" name="Rectangle 5">
            <a:extLst>
              <a:ext uri="{FF2B5EF4-FFF2-40B4-BE49-F238E27FC236}">
                <a16:creationId xmlns:a16="http://schemas.microsoft.com/office/drawing/2014/main" id="{8FAA5AE2-1444-204F-A6C8-9B34053C7C79}"/>
              </a:ext>
            </a:extLst>
          </p:cNvPr>
          <p:cNvSpPr/>
          <p:nvPr userDrawn="1"/>
        </p:nvSpPr>
        <p:spPr>
          <a:xfrm>
            <a:off x="0" y="1"/>
            <a:ext cx="6096000" cy="6857999"/>
          </a:xfrm>
          <a:prstGeom prst="rect">
            <a:avLst/>
          </a:prstGeom>
          <a:solidFill>
            <a:srgbClr val="011E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ibre Franklin ExtraLight" pitchFamily="2" charset="77"/>
            </a:endParaRPr>
          </a:p>
        </p:txBody>
      </p:sp>
      <p:pic>
        <p:nvPicPr>
          <p:cNvPr id="7" name="Picture 6" descr="A picture containing icon&#10;&#10;Description automatically generated">
            <a:extLst>
              <a:ext uri="{FF2B5EF4-FFF2-40B4-BE49-F238E27FC236}">
                <a16:creationId xmlns:a16="http://schemas.microsoft.com/office/drawing/2014/main" id="{024C297D-22CF-2D4C-9340-8D95F36393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00506" y="2710528"/>
            <a:ext cx="3949700" cy="1168400"/>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00456743-88EA-ED4B-B569-AFC50EB85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00506" y="1980781"/>
            <a:ext cx="3949700" cy="584200"/>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BEBD104B-F7D5-5647-A9C8-18CB568D87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5332" y="2710528"/>
            <a:ext cx="3949700" cy="1168400"/>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3C8956EB-435C-DE46-8388-1EEC00846F3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332" y="1980781"/>
            <a:ext cx="3949700" cy="584200"/>
          </a:xfrm>
          <a:prstGeom prst="rect">
            <a:avLst/>
          </a:prstGeom>
        </p:spPr>
      </p:pic>
      <p:pic>
        <p:nvPicPr>
          <p:cNvPr id="3" name="Picture 2" descr="Graphical user interface, text&#10;&#10;Description automatically generated with medium confidence">
            <a:extLst>
              <a:ext uri="{FF2B5EF4-FFF2-40B4-BE49-F238E27FC236}">
                <a16:creationId xmlns:a16="http://schemas.microsoft.com/office/drawing/2014/main" id="{B61C198A-0F48-C04C-B9D3-967DF490503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00506" y="799118"/>
            <a:ext cx="3873910" cy="903627"/>
          </a:xfrm>
          <a:prstGeom prst="rect">
            <a:avLst/>
          </a:prstGeom>
        </p:spPr>
      </p:pic>
      <p:pic>
        <p:nvPicPr>
          <p:cNvPr id="14" name="Picture 13" descr="A black and white logo&#10;&#10;Description automatically generated with low confidence">
            <a:extLst>
              <a:ext uri="{FF2B5EF4-FFF2-40B4-BE49-F238E27FC236}">
                <a16:creationId xmlns:a16="http://schemas.microsoft.com/office/drawing/2014/main" id="{AF267A1C-5630-854E-8222-FC4FB4AF5AE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65332" y="799118"/>
            <a:ext cx="3873910" cy="903627"/>
          </a:xfrm>
          <a:prstGeom prst="rect">
            <a:avLst/>
          </a:prstGeom>
        </p:spPr>
      </p:pic>
      <p:pic>
        <p:nvPicPr>
          <p:cNvPr id="16" name="Picture 15" descr="Logo&#10;&#10;Description automatically generated">
            <a:extLst>
              <a:ext uri="{FF2B5EF4-FFF2-40B4-BE49-F238E27FC236}">
                <a16:creationId xmlns:a16="http://schemas.microsoft.com/office/drawing/2014/main" id="{F7FE8701-EE7A-814C-9D77-680F3FA9E38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41122" y="150758"/>
            <a:ext cx="3873910" cy="584666"/>
          </a:xfrm>
          <a:prstGeom prst="rect">
            <a:avLst/>
          </a:prstGeom>
        </p:spPr>
      </p:pic>
      <p:pic>
        <p:nvPicPr>
          <p:cNvPr id="17" name="Picture 16" descr="Graphical user interface, text&#10;&#10;Description automatically generated with medium confidence">
            <a:extLst>
              <a:ext uri="{FF2B5EF4-FFF2-40B4-BE49-F238E27FC236}">
                <a16:creationId xmlns:a16="http://schemas.microsoft.com/office/drawing/2014/main" id="{A01A3BB7-4490-9B4E-90DA-9CFCCE33AC8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45230"/>
          <a:stretch/>
        </p:blipFill>
        <p:spPr>
          <a:xfrm>
            <a:off x="6900506" y="146834"/>
            <a:ext cx="3873910" cy="494916"/>
          </a:xfrm>
          <a:prstGeom prst="rect">
            <a:avLst/>
          </a:prstGeom>
        </p:spPr>
      </p:pic>
      <p:pic>
        <p:nvPicPr>
          <p:cNvPr id="18" name="Picture 17">
            <a:extLst>
              <a:ext uri="{FF2B5EF4-FFF2-40B4-BE49-F238E27FC236}">
                <a16:creationId xmlns:a16="http://schemas.microsoft.com/office/drawing/2014/main" id="{87CF6A2B-81E4-984D-B8C6-5DAA359B3205}"/>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6900506" y="5381261"/>
            <a:ext cx="4350372" cy="915867"/>
          </a:xfrm>
          <a:prstGeom prst="rect">
            <a:avLst/>
          </a:prstGeom>
        </p:spPr>
      </p:pic>
      <p:pic>
        <p:nvPicPr>
          <p:cNvPr id="19" name="Picture 18" descr="Logo&#10;&#10;Description automatically generated">
            <a:extLst>
              <a:ext uri="{FF2B5EF4-FFF2-40B4-BE49-F238E27FC236}">
                <a16:creationId xmlns:a16="http://schemas.microsoft.com/office/drawing/2014/main" id="{C25ADDEA-534F-D547-92EC-A21E8D1C9D3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900506" y="4384637"/>
            <a:ext cx="4350372" cy="871836"/>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DF0D8FE3-CD93-DA4B-BDC0-4E00E454D0E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65332" y="4384637"/>
            <a:ext cx="4350372" cy="871836"/>
          </a:xfrm>
          <a:prstGeom prst="rect">
            <a:avLst/>
          </a:prstGeom>
        </p:spPr>
      </p:pic>
      <p:pic>
        <p:nvPicPr>
          <p:cNvPr id="20" name="Picture 19" descr="A picture containing logo&#10;&#10;Description automatically generated">
            <a:extLst>
              <a:ext uri="{FF2B5EF4-FFF2-40B4-BE49-F238E27FC236}">
                <a16:creationId xmlns:a16="http://schemas.microsoft.com/office/drawing/2014/main" id="{4261569B-93ED-7944-9A17-F83599BF03B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65332" y="5381260"/>
            <a:ext cx="4350372" cy="915868"/>
          </a:xfrm>
          <a:prstGeom prst="rect">
            <a:avLst/>
          </a:prstGeom>
        </p:spPr>
      </p:pic>
    </p:spTree>
    <p:extLst>
      <p:ext uri="{BB962C8B-B14F-4D97-AF65-F5344CB8AC3E}">
        <p14:creationId xmlns:p14="http://schemas.microsoft.com/office/powerpoint/2010/main" val="2048187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Old logo">
    <p:bg>
      <p:bgPr>
        <a:gradFill>
          <a:gsLst>
            <a:gs pos="0">
              <a:srgbClr val="00244B"/>
            </a:gs>
            <a:gs pos="100000">
              <a:srgbClr val="0086CB"/>
            </a:gs>
          </a:gsLst>
          <a:lin ang="8100000" scaled="1"/>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A1AEC8B-8E6F-764B-8DC5-E13C6C1C2AA7}"/>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0" y="135"/>
            <a:ext cx="12192000" cy="6855444"/>
          </a:xfrm>
          <a:prstGeom prst="rect">
            <a:avLst/>
          </a:prstGeom>
        </p:spPr>
      </p:pic>
      <p:sp>
        <p:nvSpPr>
          <p:cNvPr id="2" name="Rectangle 1">
            <a:extLst>
              <a:ext uri="{FF2B5EF4-FFF2-40B4-BE49-F238E27FC236}">
                <a16:creationId xmlns:a16="http://schemas.microsoft.com/office/drawing/2014/main" id="{6049C523-AA40-C24F-9F61-DDC8AB7A60B3}"/>
              </a:ext>
            </a:extLst>
          </p:cNvPr>
          <p:cNvSpPr/>
          <p:nvPr userDrawn="1"/>
        </p:nvSpPr>
        <p:spPr>
          <a:xfrm>
            <a:off x="-1" y="0"/>
            <a:ext cx="12192000" cy="6858000"/>
          </a:xfrm>
          <a:prstGeom prst="rect">
            <a:avLst/>
          </a:prstGeom>
          <a:solidFill>
            <a:srgbClr val="011E4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ibre Franklin ExtraLight" pitchFamily="2" charset="77"/>
            </a:endParaRPr>
          </a:p>
        </p:txBody>
      </p:sp>
      <p:sp>
        <p:nvSpPr>
          <p:cNvPr id="9" name="Title 3">
            <a:extLst>
              <a:ext uri="{FF2B5EF4-FFF2-40B4-BE49-F238E27FC236}">
                <a16:creationId xmlns:a16="http://schemas.microsoft.com/office/drawing/2014/main" id="{DBEDF32D-01E4-E745-8472-35A1E9C80F57}"/>
              </a:ext>
            </a:extLst>
          </p:cNvPr>
          <p:cNvSpPr>
            <a:spLocks noGrp="1"/>
          </p:cNvSpPr>
          <p:nvPr>
            <p:ph type="ctrTitle"/>
          </p:nvPr>
        </p:nvSpPr>
        <p:spPr>
          <a:xfrm>
            <a:off x="6095999" y="1122363"/>
            <a:ext cx="5968622" cy="2387600"/>
          </a:xfrm>
        </p:spPr>
        <p:txBody>
          <a:bodyPr>
            <a:normAutofit/>
          </a:bodyPr>
          <a:lstStyle>
            <a:lvl1pPr>
              <a:defRPr sz="4000"/>
            </a:lvl1pPr>
          </a:lstStyle>
          <a:p>
            <a:pPr algn="l"/>
            <a:endParaRPr lang="en-US" dirty="0">
              <a:solidFill>
                <a:schemeClr val="bg1"/>
              </a:solidFill>
            </a:endParaRPr>
          </a:p>
        </p:txBody>
      </p:sp>
      <p:sp>
        <p:nvSpPr>
          <p:cNvPr id="13" name="Subtitle 4">
            <a:extLst>
              <a:ext uri="{FF2B5EF4-FFF2-40B4-BE49-F238E27FC236}">
                <a16:creationId xmlns:a16="http://schemas.microsoft.com/office/drawing/2014/main" id="{B46B369E-059E-6E4E-8FD1-1C7E8DFF6EE8}"/>
              </a:ext>
            </a:extLst>
          </p:cNvPr>
          <p:cNvSpPr>
            <a:spLocks noGrp="1"/>
          </p:cNvSpPr>
          <p:nvPr>
            <p:ph type="subTitle" idx="1"/>
          </p:nvPr>
        </p:nvSpPr>
        <p:spPr>
          <a:xfrm>
            <a:off x="6095999" y="3602038"/>
            <a:ext cx="5968622" cy="1655762"/>
          </a:xfrm>
        </p:spPr>
        <p:txBody>
          <a:bodyPr>
            <a:normAutofit/>
          </a:bodyPr>
          <a:lstStyle>
            <a:lvl1pPr>
              <a:defRPr sz="2400" b="0" i="0">
                <a:latin typeface="Libre Franklin Medium" pitchFamily="2" charset="77"/>
              </a:defRPr>
            </a:lvl1pPr>
          </a:lstStyle>
          <a:p>
            <a:pPr algn="l"/>
            <a:endParaRPr lang="en-AU" dirty="0">
              <a:solidFill>
                <a:schemeClr val="bg1"/>
              </a:solidFill>
              <a:latin typeface="Franklin Gothic Medium" panose="020B0603020102020204" pitchFamily="34" charset="0"/>
            </a:endParaRPr>
          </a:p>
        </p:txBody>
      </p:sp>
      <p:pic>
        <p:nvPicPr>
          <p:cNvPr id="10" name="Picture 9" descr="Shape, icon&#10;&#10;Description automatically generated with medium confidence">
            <a:extLst>
              <a:ext uri="{FF2B5EF4-FFF2-40B4-BE49-F238E27FC236}">
                <a16:creationId xmlns:a16="http://schemas.microsoft.com/office/drawing/2014/main" id="{E34B6C85-4CF3-8749-97B3-269FA2ADFD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421"/>
            <a:ext cx="12192000" cy="6858000"/>
          </a:xfrm>
          <a:prstGeom prst="rect">
            <a:avLst/>
          </a:prstGeom>
          <a:noFill/>
          <a:ln>
            <a:noFill/>
          </a:ln>
          <a:effectLst>
            <a:outerShdw blurRad="596900" dist="25400" dir="2700000" sx="102000" sy="102000" algn="tl" rotWithShape="0">
              <a:prstClr val="black">
                <a:alpha val="75391"/>
              </a:prstClr>
            </a:outerShdw>
          </a:effectLst>
        </p:spPr>
      </p:pic>
      <p:pic>
        <p:nvPicPr>
          <p:cNvPr id="14" name="Picture 13">
            <a:extLst>
              <a:ext uri="{FF2B5EF4-FFF2-40B4-BE49-F238E27FC236}">
                <a16:creationId xmlns:a16="http://schemas.microsoft.com/office/drawing/2014/main" id="{840B66A2-5BD2-C84F-83A3-0294A95E290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26" r="826" b="34847"/>
          <a:stretch/>
        </p:blipFill>
        <p:spPr>
          <a:xfrm>
            <a:off x="783590" y="2414016"/>
            <a:ext cx="3949700" cy="774027"/>
          </a:xfrm>
          <a:prstGeom prst="rect">
            <a:avLst/>
          </a:prstGeom>
        </p:spPr>
      </p:pic>
    </p:spTree>
    <p:extLst>
      <p:ext uri="{BB962C8B-B14F-4D97-AF65-F5344CB8AC3E}">
        <p14:creationId xmlns:p14="http://schemas.microsoft.com/office/powerpoint/2010/main" val="6735538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23D14181-4CD4-BD43-91E1-2E89F853F764}"/>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9" name="Slide Number Placeholder 5">
            <a:extLst>
              <a:ext uri="{FF2B5EF4-FFF2-40B4-BE49-F238E27FC236}">
                <a16:creationId xmlns:a16="http://schemas.microsoft.com/office/drawing/2014/main" id="{28B39A4C-AB4D-2645-8759-CE355CC0D42B}"/>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pic>
        <p:nvPicPr>
          <p:cNvPr id="13" name="Picture 12">
            <a:extLst>
              <a:ext uri="{FF2B5EF4-FFF2-40B4-BE49-F238E27FC236}">
                <a16:creationId xmlns:a16="http://schemas.microsoft.com/office/drawing/2014/main" id="{0B1C94C8-BEA9-E84D-9E39-5936BEC3D2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75268" y="315748"/>
            <a:ext cx="1963601" cy="2363462"/>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889EF09A-5F06-5545-ABA0-BD40A8E6112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79730" y="320030"/>
            <a:ext cx="1963601" cy="2354898"/>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176821C2-3495-F046-BC52-ECE74C577C2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472590" y="2888828"/>
            <a:ext cx="1970741" cy="2363462"/>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FF30E5F2-302B-C54A-B09F-4DF652A907D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765410" y="315748"/>
            <a:ext cx="1970741" cy="2363462"/>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DD1E5914-28A5-FE46-B7C4-6FF236280253}"/>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371699" y="2888828"/>
            <a:ext cx="1963601" cy="2354898"/>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EC18CA31-EECE-C54C-BA6D-57BFD7E883B5}"/>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4580621" y="2897392"/>
            <a:ext cx="1963601" cy="2354898"/>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71AE5C8D-F638-874F-B301-0C1FBC10447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8960909" y="315748"/>
            <a:ext cx="1963601" cy="2363462"/>
          </a:xfrm>
          <a:prstGeom prst="rect">
            <a:avLst/>
          </a:prstGeom>
          <a:effectLst>
            <a:outerShdw blurRad="50800" dist="38100" dir="2700000" algn="tl" rotWithShape="0">
              <a:prstClr val="black">
                <a:alpha val="40000"/>
              </a:prstClr>
            </a:outerShdw>
          </a:effectLst>
        </p:spPr>
      </p:pic>
      <p:pic>
        <p:nvPicPr>
          <p:cNvPr id="19" name="Picture 18" descr="A person in a suit and tie&#10;&#10;Description automatically generated">
            <a:extLst>
              <a:ext uri="{FF2B5EF4-FFF2-40B4-BE49-F238E27FC236}">
                <a16:creationId xmlns:a16="http://schemas.microsoft.com/office/drawing/2014/main" id="{26B4D9F9-1B4E-1249-A3FD-50BCE3D6AD9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772551" y="2897391"/>
            <a:ext cx="1963600" cy="2365245"/>
          </a:xfrm>
          <a:prstGeom prst="rect">
            <a:avLst/>
          </a:prstGeom>
          <a:effectLst>
            <a:outerShdw blurRad="50800" dist="38100" dir="2700000" algn="tl" rotWithShape="0">
              <a:prstClr val="black">
                <a:alpha val="40000"/>
              </a:prstClr>
            </a:outerShdw>
          </a:effectLst>
        </p:spPr>
      </p:pic>
      <p:pic>
        <p:nvPicPr>
          <p:cNvPr id="20" name="Picture 19" descr="A picture containing text, white, posing&#10;&#10;Description automatically generated">
            <a:extLst>
              <a:ext uri="{FF2B5EF4-FFF2-40B4-BE49-F238E27FC236}">
                <a16:creationId xmlns:a16="http://schemas.microsoft.com/office/drawing/2014/main" id="{DFD0275F-174D-DC45-A5FC-B29F50C44940}"/>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622570" y="315748"/>
            <a:ext cx="1963600" cy="23652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442445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6F8FD015-B7F2-1247-8B74-A21C36AC99FB}"/>
              </a:ext>
            </a:extLst>
          </p:cNvPr>
          <p:cNvSpPr/>
          <p:nvPr userDrawn="1"/>
        </p:nvSpPr>
        <p:spPr>
          <a:xfrm>
            <a:off x="142613" y="4219662"/>
            <a:ext cx="5863904" cy="1963024"/>
          </a:xfrm>
          <a:prstGeom prst="roundRect">
            <a:avLst>
              <a:gd name="adj" fmla="val 8120"/>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l"/>
            <a:endParaRPr lang="en-US" sz="900" dirty="0">
              <a:solidFill>
                <a:schemeClr val="bg2">
                  <a:lumMod val="50000"/>
                </a:schemeClr>
              </a:solidFill>
              <a:latin typeface="Libre Franklin" pitchFamily="2" charset="77"/>
            </a:endParaRPr>
          </a:p>
        </p:txBody>
      </p:sp>
      <p:sp>
        <p:nvSpPr>
          <p:cNvPr id="8" name="Footer Placeholder 4">
            <a:extLst>
              <a:ext uri="{FF2B5EF4-FFF2-40B4-BE49-F238E27FC236}">
                <a16:creationId xmlns:a16="http://schemas.microsoft.com/office/drawing/2014/main" id="{23D14181-4CD4-BD43-91E1-2E89F853F764}"/>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9" name="Slide Number Placeholder 5">
            <a:extLst>
              <a:ext uri="{FF2B5EF4-FFF2-40B4-BE49-F238E27FC236}">
                <a16:creationId xmlns:a16="http://schemas.microsoft.com/office/drawing/2014/main" id="{28B39A4C-AB4D-2645-8759-CE355CC0D42B}"/>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
        <p:nvSpPr>
          <p:cNvPr id="10" name="Rounded Rectangle 9">
            <a:extLst>
              <a:ext uri="{FF2B5EF4-FFF2-40B4-BE49-F238E27FC236}">
                <a16:creationId xmlns:a16="http://schemas.microsoft.com/office/drawing/2014/main" id="{7D80DF4B-1B0E-4446-8027-B91AD45CCD2A}"/>
              </a:ext>
            </a:extLst>
          </p:cNvPr>
          <p:cNvSpPr/>
          <p:nvPr userDrawn="1"/>
        </p:nvSpPr>
        <p:spPr>
          <a:xfrm>
            <a:off x="280128" y="2369607"/>
            <a:ext cx="1661206" cy="1026003"/>
          </a:xfrm>
          <a:prstGeom prst="roundRect">
            <a:avLst>
              <a:gd name="adj" fmla="val 10000"/>
            </a:avLst>
          </a:prstGeom>
          <a:solidFill>
            <a:srgbClr val="808992"/>
          </a:soli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1" name="TextBox 10">
            <a:extLst>
              <a:ext uri="{FF2B5EF4-FFF2-40B4-BE49-F238E27FC236}">
                <a16:creationId xmlns:a16="http://schemas.microsoft.com/office/drawing/2014/main" id="{CF279F93-FBEB-8B48-A367-C8CE3D293BD7}"/>
              </a:ext>
            </a:extLst>
          </p:cNvPr>
          <p:cNvSpPr txBox="1"/>
          <p:nvPr userDrawn="1"/>
        </p:nvSpPr>
        <p:spPr>
          <a:xfrm>
            <a:off x="280128" y="3395610"/>
            <a:ext cx="1661205" cy="584775"/>
          </a:xfrm>
          <a:prstGeom prst="rect">
            <a:avLst/>
          </a:prstGeom>
          <a:noFill/>
        </p:spPr>
        <p:txBody>
          <a:bodyPr wrap="square" rtlCol="0">
            <a:spAutoFit/>
          </a:bodyPr>
          <a:lstStyle/>
          <a:p>
            <a:r>
              <a:rPr lang="en-US" sz="800" b="0" i="0" dirty="0">
                <a:latin typeface="Libre Franklin ExtraLight" pitchFamily="2" charset="77"/>
              </a:rPr>
              <a:t>PANTONE Cool Gray 8 C </a:t>
            </a:r>
          </a:p>
          <a:p>
            <a:r>
              <a:rPr lang="en-US" sz="800" b="0" i="0" dirty="0">
                <a:latin typeface="Libre Franklin ExtraLight" pitchFamily="2" charset="77"/>
              </a:rPr>
              <a:t>RGB: 128-137-146</a:t>
            </a:r>
          </a:p>
          <a:p>
            <a:r>
              <a:rPr lang="en-US" sz="800" b="0" i="0" dirty="0">
                <a:latin typeface="Libre Franklin ExtraLight" pitchFamily="2" charset="77"/>
              </a:rPr>
              <a:t>HEX: 808992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Libre Franklin ExtraLight" pitchFamily="2" charset="77"/>
              </a:rPr>
              <a:t>“ONC main grey”</a:t>
            </a:r>
          </a:p>
        </p:txBody>
      </p:sp>
      <p:sp>
        <p:nvSpPr>
          <p:cNvPr id="12" name="Rounded Rectangle 11">
            <a:extLst>
              <a:ext uri="{FF2B5EF4-FFF2-40B4-BE49-F238E27FC236}">
                <a16:creationId xmlns:a16="http://schemas.microsoft.com/office/drawing/2014/main" id="{96F928C7-06CC-B241-AC6F-5DFC84C3CD1B}"/>
              </a:ext>
            </a:extLst>
          </p:cNvPr>
          <p:cNvSpPr/>
          <p:nvPr userDrawn="1"/>
        </p:nvSpPr>
        <p:spPr>
          <a:xfrm>
            <a:off x="2210777" y="2369607"/>
            <a:ext cx="1661206" cy="1026003"/>
          </a:xfrm>
          <a:prstGeom prst="roundRect">
            <a:avLst>
              <a:gd name="adj" fmla="val 10000"/>
            </a:avLst>
          </a:prstGeom>
          <a:solidFill>
            <a:schemeClr val="bg1">
              <a:lumMod val="75000"/>
            </a:schemeClr>
          </a:soli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6" name="TextBox 15">
            <a:extLst>
              <a:ext uri="{FF2B5EF4-FFF2-40B4-BE49-F238E27FC236}">
                <a16:creationId xmlns:a16="http://schemas.microsoft.com/office/drawing/2014/main" id="{1B409F73-CCD2-B747-8EFC-6D12F2920B82}"/>
              </a:ext>
            </a:extLst>
          </p:cNvPr>
          <p:cNvSpPr txBox="1"/>
          <p:nvPr userDrawn="1"/>
        </p:nvSpPr>
        <p:spPr>
          <a:xfrm>
            <a:off x="2210777" y="3395610"/>
            <a:ext cx="1661205" cy="461665"/>
          </a:xfrm>
          <a:prstGeom prst="rect">
            <a:avLst/>
          </a:prstGeom>
          <a:noFill/>
        </p:spPr>
        <p:txBody>
          <a:bodyPr wrap="square" rtlCol="0">
            <a:spAutoFit/>
          </a:bodyPr>
          <a:lstStyle/>
          <a:p>
            <a:r>
              <a:rPr lang="en-US" sz="800" b="0" i="0" dirty="0">
                <a:latin typeface="Libre Franklin ExtraLight" pitchFamily="2" charset="77"/>
              </a:rPr>
              <a:t>PANTONE Cool Gray 4 C </a:t>
            </a:r>
          </a:p>
          <a:p>
            <a:r>
              <a:rPr lang="en-US" sz="800" b="0" i="0" dirty="0">
                <a:latin typeface="Libre Franklin ExtraLight" pitchFamily="2" charset="77"/>
              </a:rPr>
              <a:t>RGB: 191-191-191</a:t>
            </a:r>
          </a:p>
          <a:p>
            <a:r>
              <a:rPr lang="en-US" sz="800" b="0" i="0" dirty="0">
                <a:latin typeface="Libre Franklin ExtraLight" pitchFamily="2" charset="77"/>
              </a:rPr>
              <a:t>HEX: BFBFBF</a:t>
            </a:r>
          </a:p>
        </p:txBody>
      </p:sp>
      <p:sp>
        <p:nvSpPr>
          <p:cNvPr id="17" name="Rounded Rectangle 16">
            <a:extLst>
              <a:ext uri="{FF2B5EF4-FFF2-40B4-BE49-F238E27FC236}">
                <a16:creationId xmlns:a16="http://schemas.microsoft.com/office/drawing/2014/main" id="{2087BFF0-67F2-DD49-879D-ABD634AC6E50}"/>
              </a:ext>
            </a:extLst>
          </p:cNvPr>
          <p:cNvSpPr/>
          <p:nvPr userDrawn="1"/>
        </p:nvSpPr>
        <p:spPr>
          <a:xfrm>
            <a:off x="4141425" y="2369607"/>
            <a:ext cx="1661206" cy="1026003"/>
          </a:xfrm>
          <a:prstGeom prst="roundRect">
            <a:avLst>
              <a:gd name="adj" fmla="val 10000"/>
            </a:avLst>
          </a:prstGeom>
          <a:solidFill>
            <a:schemeClr val="bg2"/>
          </a:soli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8" name="TextBox 17">
            <a:extLst>
              <a:ext uri="{FF2B5EF4-FFF2-40B4-BE49-F238E27FC236}">
                <a16:creationId xmlns:a16="http://schemas.microsoft.com/office/drawing/2014/main" id="{13BADBA2-0DA4-554F-93B1-A5D865CD2A1F}"/>
              </a:ext>
            </a:extLst>
          </p:cNvPr>
          <p:cNvSpPr txBox="1"/>
          <p:nvPr userDrawn="1"/>
        </p:nvSpPr>
        <p:spPr>
          <a:xfrm>
            <a:off x="4141425" y="3395610"/>
            <a:ext cx="1661205" cy="461665"/>
          </a:xfrm>
          <a:prstGeom prst="rect">
            <a:avLst/>
          </a:prstGeom>
          <a:noFill/>
        </p:spPr>
        <p:txBody>
          <a:bodyPr wrap="square" rtlCol="0">
            <a:spAutoFit/>
          </a:bodyPr>
          <a:lstStyle/>
          <a:p>
            <a:r>
              <a:rPr lang="en-US" sz="800" b="0" i="0" dirty="0">
                <a:latin typeface="Libre Franklin ExtraLight" pitchFamily="2" charset="77"/>
              </a:rPr>
              <a:t>PANTONE Cool Gray 1 C </a:t>
            </a:r>
          </a:p>
          <a:p>
            <a:r>
              <a:rPr lang="en-US" sz="800" b="0" i="0" dirty="0">
                <a:latin typeface="Libre Franklin ExtraLight" pitchFamily="2" charset="77"/>
              </a:rPr>
              <a:t>RGB: 231-230-230</a:t>
            </a:r>
          </a:p>
          <a:p>
            <a:r>
              <a:rPr lang="en-US" sz="800" b="0" i="0" dirty="0">
                <a:latin typeface="Libre Franklin ExtraLight" pitchFamily="2" charset="77"/>
              </a:rPr>
              <a:t>HEX: E7E6E6</a:t>
            </a:r>
          </a:p>
        </p:txBody>
      </p:sp>
      <p:sp>
        <p:nvSpPr>
          <p:cNvPr id="19" name="Rounded Rectangle 18">
            <a:extLst>
              <a:ext uri="{FF2B5EF4-FFF2-40B4-BE49-F238E27FC236}">
                <a16:creationId xmlns:a16="http://schemas.microsoft.com/office/drawing/2014/main" id="{9A6F1879-3AAE-7346-B6D0-3E0A5F1284EA}"/>
              </a:ext>
            </a:extLst>
          </p:cNvPr>
          <p:cNvSpPr/>
          <p:nvPr userDrawn="1"/>
        </p:nvSpPr>
        <p:spPr>
          <a:xfrm>
            <a:off x="8247130" y="2369607"/>
            <a:ext cx="1661206" cy="1026003"/>
          </a:xfrm>
          <a:prstGeom prst="roundRect">
            <a:avLst>
              <a:gd name="adj" fmla="val 10000"/>
            </a:avLst>
          </a:prstGeom>
          <a:gradFill flip="none" rotWithShape="0">
            <a:gsLst>
              <a:gs pos="0">
                <a:srgbClr val="6F3091"/>
              </a:gs>
              <a:gs pos="100000">
                <a:srgbClr val="0086CB"/>
              </a:gs>
            </a:gsLst>
            <a:lin ang="8100000" scaled="1"/>
            <a:tileRect/>
          </a:gra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20" name="TextBox 19">
            <a:extLst>
              <a:ext uri="{FF2B5EF4-FFF2-40B4-BE49-F238E27FC236}">
                <a16:creationId xmlns:a16="http://schemas.microsoft.com/office/drawing/2014/main" id="{17D8CCA3-ECE0-0B45-82C2-6514848C8A7A}"/>
              </a:ext>
            </a:extLst>
          </p:cNvPr>
          <p:cNvSpPr txBox="1"/>
          <p:nvPr userDrawn="1"/>
        </p:nvSpPr>
        <p:spPr>
          <a:xfrm>
            <a:off x="6316855" y="3395610"/>
            <a:ext cx="1661205" cy="707886"/>
          </a:xfrm>
          <a:prstGeom prst="rect">
            <a:avLst/>
          </a:prstGeom>
          <a:noFill/>
        </p:spPr>
        <p:txBody>
          <a:bodyPr wrap="square" rtlCol="0">
            <a:spAutoFit/>
          </a:bodyPr>
          <a:lstStyle/>
          <a:p>
            <a:r>
              <a:rPr lang="en-US" sz="800" b="0" i="0" dirty="0">
                <a:latin typeface="Libre Franklin ExtraLight" pitchFamily="2" charset="77"/>
              </a:rPr>
              <a:t>Blend 3 – Disease awareness</a:t>
            </a:r>
          </a:p>
          <a:p>
            <a:r>
              <a:rPr lang="en-US" sz="800" b="0" i="0" dirty="0">
                <a:latin typeface="Libre Franklin ExtraLight" pitchFamily="2" charset="77"/>
              </a:rPr>
              <a:t>RGB: 208-207-205</a:t>
            </a:r>
          </a:p>
          <a:p>
            <a:r>
              <a:rPr lang="en-US" sz="800" b="0" i="0" dirty="0">
                <a:latin typeface="Libre Franklin ExtraLight" pitchFamily="2" charset="77"/>
              </a:rPr>
              <a:t>HEX: D0CFCD</a:t>
            </a:r>
          </a:p>
          <a:p>
            <a:r>
              <a:rPr lang="en-US" sz="800" b="0" i="0" dirty="0">
                <a:latin typeface="Libre Franklin ExtraLight" pitchFamily="2" charset="77"/>
              </a:rPr>
              <a:t>RGB: 0-134-203</a:t>
            </a:r>
          </a:p>
          <a:p>
            <a:r>
              <a:rPr lang="en-US" sz="800" b="0" i="0" dirty="0">
                <a:latin typeface="Libre Franklin ExtraLight" pitchFamily="2" charset="77"/>
              </a:rPr>
              <a:t>HEX: 0086CB</a:t>
            </a:r>
          </a:p>
        </p:txBody>
      </p:sp>
      <p:sp>
        <p:nvSpPr>
          <p:cNvPr id="21" name="TextBox 20">
            <a:extLst>
              <a:ext uri="{FF2B5EF4-FFF2-40B4-BE49-F238E27FC236}">
                <a16:creationId xmlns:a16="http://schemas.microsoft.com/office/drawing/2014/main" id="{2BCF9C7A-0AE4-1F4E-A298-959A45647BF0}"/>
              </a:ext>
            </a:extLst>
          </p:cNvPr>
          <p:cNvSpPr txBox="1"/>
          <p:nvPr userDrawn="1"/>
        </p:nvSpPr>
        <p:spPr>
          <a:xfrm>
            <a:off x="8247130" y="3395610"/>
            <a:ext cx="1734093" cy="707886"/>
          </a:xfrm>
          <a:prstGeom prst="rect">
            <a:avLst/>
          </a:prstGeom>
          <a:noFill/>
        </p:spPr>
        <p:txBody>
          <a:bodyPr wrap="square" rtlCol="0">
            <a:spAutoFit/>
          </a:bodyPr>
          <a:lstStyle/>
          <a:p>
            <a:r>
              <a:rPr lang="en-US" sz="800" b="0" i="0" dirty="0">
                <a:latin typeface="Libre Franklin ExtraLight" pitchFamily="2" charset="77"/>
              </a:rPr>
              <a:t>Blend 4 – Activities &amp; Resources</a:t>
            </a:r>
          </a:p>
          <a:p>
            <a:r>
              <a:rPr lang="en-US" sz="800" b="0" i="0" dirty="0">
                <a:latin typeface="Libre Franklin ExtraLight" pitchFamily="2" charset="77"/>
              </a:rPr>
              <a:t>RGB:111-48-145</a:t>
            </a:r>
          </a:p>
          <a:p>
            <a:r>
              <a:rPr lang="en-US" sz="800" b="0" i="0" dirty="0">
                <a:latin typeface="Libre Franklin ExtraLight" pitchFamily="2" charset="77"/>
              </a:rPr>
              <a:t>HEX: 6F3091 </a:t>
            </a:r>
          </a:p>
          <a:p>
            <a:r>
              <a:rPr lang="en-US" sz="800" b="0" i="0" dirty="0">
                <a:latin typeface="Libre Franklin ExtraLight" pitchFamily="2" charset="77"/>
              </a:rPr>
              <a:t>RGB: 0-134-203</a:t>
            </a:r>
          </a:p>
          <a:p>
            <a:r>
              <a:rPr lang="en-US" sz="800" b="0" i="0" dirty="0">
                <a:latin typeface="Libre Franklin ExtraLight" pitchFamily="2" charset="77"/>
              </a:rPr>
              <a:t>HEX: 0086CB</a:t>
            </a:r>
          </a:p>
        </p:txBody>
      </p:sp>
      <p:sp>
        <p:nvSpPr>
          <p:cNvPr id="22" name="Rounded Rectangle 21">
            <a:extLst>
              <a:ext uri="{FF2B5EF4-FFF2-40B4-BE49-F238E27FC236}">
                <a16:creationId xmlns:a16="http://schemas.microsoft.com/office/drawing/2014/main" id="{58BA08EA-7FA0-7746-941B-E08B6C16D925}"/>
              </a:ext>
            </a:extLst>
          </p:cNvPr>
          <p:cNvSpPr/>
          <p:nvPr userDrawn="1"/>
        </p:nvSpPr>
        <p:spPr>
          <a:xfrm>
            <a:off x="10178899" y="2369607"/>
            <a:ext cx="1661206" cy="1026003"/>
          </a:xfrm>
          <a:prstGeom prst="roundRect">
            <a:avLst>
              <a:gd name="adj" fmla="val 10000"/>
            </a:avLst>
          </a:prstGeom>
          <a:gradFill flip="none" rotWithShape="0">
            <a:gsLst>
              <a:gs pos="0">
                <a:srgbClr val="EC7D30"/>
              </a:gs>
              <a:gs pos="100000">
                <a:srgbClr val="0086CB"/>
              </a:gs>
            </a:gsLst>
            <a:lin ang="8100000" scaled="1"/>
            <a:tileRect/>
          </a:gra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23" name="TextBox 22">
            <a:extLst>
              <a:ext uri="{FF2B5EF4-FFF2-40B4-BE49-F238E27FC236}">
                <a16:creationId xmlns:a16="http://schemas.microsoft.com/office/drawing/2014/main" id="{BD970EC6-BF30-9946-BAB7-99CC34B197BC}"/>
              </a:ext>
            </a:extLst>
          </p:cNvPr>
          <p:cNvSpPr txBox="1"/>
          <p:nvPr userDrawn="1"/>
        </p:nvSpPr>
        <p:spPr>
          <a:xfrm>
            <a:off x="10178899" y="3395610"/>
            <a:ext cx="1661205" cy="707886"/>
          </a:xfrm>
          <a:prstGeom prst="rect">
            <a:avLst/>
          </a:prstGeom>
          <a:noFill/>
        </p:spPr>
        <p:txBody>
          <a:bodyPr wrap="square" rtlCol="0">
            <a:spAutoFit/>
          </a:bodyPr>
          <a:lstStyle/>
          <a:p>
            <a:r>
              <a:rPr lang="en-US" sz="800" b="0" i="0" dirty="0">
                <a:latin typeface="Libre Franklin ExtraLight" pitchFamily="2" charset="77"/>
              </a:rPr>
              <a:t>Blend 5 – Clinical Evidence</a:t>
            </a:r>
          </a:p>
          <a:p>
            <a:r>
              <a:rPr lang="en-US" sz="800" b="0" i="0" dirty="0">
                <a:latin typeface="Libre Franklin ExtraLight" pitchFamily="2" charset="77"/>
              </a:rPr>
              <a:t>RGB: 236-125-48</a:t>
            </a:r>
          </a:p>
          <a:p>
            <a:r>
              <a:rPr lang="en-US" sz="800" b="0" i="0" dirty="0">
                <a:latin typeface="Libre Franklin ExtraLight" pitchFamily="2" charset="77"/>
              </a:rPr>
              <a:t>HEX: EC7D30</a:t>
            </a:r>
          </a:p>
          <a:p>
            <a:r>
              <a:rPr lang="en-US" sz="800" b="0" i="0" dirty="0">
                <a:latin typeface="Libre Franklin ExtraLight" pitchFamily="2" charset="77"/>
              </a:rPr>
              <a:t>RGB: 0-134-203</a:t>
            </a:r>
          </a:p>
          <a:p>
            <a:r>
              <a:rPr lang="en-US" sz="800" b="0" i="0" dirty="0">
                <a:latin typeface="Libre Franklin ExtraLight" pitchFamily="2" charset="77"/>
              </a:rPr>
              <a:t>HEX: 0086CB</a:t>
            </a:r>
          </a:p>
        </p:txBody>
      </p:sp>
      <p:sp>
        <p:nvSpPr>
          <p:cNvPr id="24" name="Rounded Rectangle 23">
            <a:extLst>
              <a:ext uri="{FF2B5EF4-FFF2-40B4-BE49-F238E27FC236}">
                <a16:creationId xmlns:a16="http://schemas.microsoft.com/office/drawing/2014/main" id="{5D954618-C5D7-3145-A09D-7D6D04711F4B}"/>
              </a:ext>
            </a:extLst>
          </p:cNvPr>
          <p:cNvSpPr/>
          <p:nvPr userDrawn="1"/>
        </p:nvSpPr>
        <p:spPr>
          <a:xfrm>
            <a:off x="282370" y="374108"/>
            <a:ext cx="1661206" cy="1026003"/>
          </a:xfrm>
          <a:prstGeom prst="roundRect">
            <a:avLst>
              <a:gd name="adj" fmla="val 10000"/>
            </a:avLst>
          </a:prstGeom>
          <a:solidFill>
            <a:srgbClr val="0671B0"/>
          </a:soli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25" name="TextBox 24">
            <a:extLst>
              <a:ext uri="{FF2B5EF4-FFF2-40B4-BE49-F238E27FC236}">
                <a16:creationId xmlns:a16="http://schemas.microsoft.com/office/drawing/2014/main" id="{BCB3BEB0-B13E-5040-9538-56F6D46CE6D0}"/>
              </a:ext>
            </a:extLst>
          </p:cNvPr>
          <p:cNvSpPr txBox="1"/>
          <p:nvPr userDrawn="1"/>
        </p:nvSpPr>
        <p:spPr>
          <a:xfrm>
            <a:off x="282369" y="1400111"/>
            <a:ext cx="1661205" cy="707886"/>
          </a:xfrm>
          <a:prstGeom prst="rect">
            <a:avLst/>
          </a:prstGeom>
          <a:noFill/>
        </p:spPr>
        <p:txBody>
          <a:bodyPr wrap="square" rtlCol="0">
            <a:spAutoFit/>
          </a:bodyPr>
          <a:lstStyle/>
          <a:p>
            <a:r>
              <a:rPr lang="en-US" sz="800" b="0" i="0" dirty="0">
                <a:latin typeface="Libre Franklin ExtraLight" pitchFamily="2" charset="77"/>
              </a:rPr>
              <a:t>ONC CORP </a:t>
            </a:r>
            <a:r>
              <a:rPr lang="en-US" sz="800" b="0" i="0" dirty="0" err="1">
                <a:latin typeface="Libre Franklin ExtraLight" pitchFamily="2" charset="77"/>
              </a:rPr>
              <a:t>lt</a:t>
            </a:r>
            <a:r>
              <a:rPr lang="en-US" sz="800" b="0" i="0" dirty="0">
                <a:latin typeface="Libre Franklin ExtraLight" pitchFamily="2" charset="77"/>
              </a:rPr>
              <a:t> blue #1 </a:t>
            </a:r>
          </a:p>
          <a:p>
            <a:r>
              <a:rPr lang="en-US" sz="800" b="0" i="0" dirty="0">
                <a:latin typeface="Libre Franklin ExtraLight" pitchFamily="2" charset="77"/>
              </a:rPr>
              <a:t>Pantone Process Blue C</a:t>
            </a:r>
          </a:p>
          <a:p>
            <a:r>
              <a:rPr lang="en-US" sz="800" b="0" i="0" dirty="0">
                <a:latin typeface="Libre Franklin ExtraLight" pitchFamily="2" charset="77"/>
              </a:rPr>
              <a:t>RGB: 6-113-176</a:t>
            </a:r>
          </a:p>
          <a:p>
            <a:r>
              <a:rPr lang="en-US" sz="800" b="0" i="0" dirty="0">
                <a:latin typeface="Libre Franklin ExtraLight" pitchFamily="2" charset="77"/>
              </a:rPr>
              <a:t>HEX: 0671B0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Libre Franklin ExtraLight" pitchFamily="2" charset="77"/>
              </a:rPr>
              <a:t>“ONC main blue”</a:t>
            </a:r>
          </a:p>
        </p:txBody>
      </p:sp>
      <p:sp>
        <p:nvSpPr>
          <p:cNvPr id="28" name="Rounded Rectangle 27">
            <a:extLst>
              <a:ext uri="{FF2B5EF4-FFF2-40B4-BE49-F238E27FC236}">
                <a16:creationId xmlns:a16="http://schemas.microsoft.com/office/drawing/2014/main" id="{C2A29F82-E993-9C49-B517-41F130E7AFE0}"/>
              </a:ext>
            </a:extLst>
          </p:cNvPr>
          <p:cNvSpPr/>
          <p:nvPr userDrawn="1"/>
        </p:nvSpPr>
        <p:spPr>
          <a:xfrm>
            <a:off x="6317972" y="374108"/>
            <a:ext cx="1661206" cy="1026003"/>
          </a:xfrm>
          <a:prstGeom prst="roundRect">
            <a:avLst>
              <a:gd name="adj" fmla="val 10000"/>
            </a:avLst>
          </a:prstGeom>
          <a:gradFill flip="none" rotWithShape="0">
            <a:gsLst>
              <a:gs pos="0">
                <a:srgbClr val="00244B"/>
              </a:gs>
              <a:gs pos="99000">
                <a:srgbClr val="0086CB"/>
              </a:gs>
            </a:gsLst>
            <a:lin ang="8100000" scaled="1"/>
            <a:tileRect/>
          </a:gra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29" name="Rounded Rectangle 28">
            <a:extLst>
              <a:ext uri="{FF2B5EF4-FFF2-40B4-BE49-F238E27FC236}">
                <a16:creationId xmlns:a16="http://schemas.microsoft.com/office/drawing/2014/main" id="{3666CDAA-BD0C-EE49-BB11-596380A840CF}"/>
              </a:ext>
            </a:extLst>
          </p:cNvPr>
          <p:cNvSpPr/>
          <p:nvPr userDrawn="1"/>
        </p:nvSpPr>
        <p:spPr>
          <a:xfrm>
            <a:off x="8248250" y="374108"/>
            <a:ext cx="1661206" cy="1026003"/>
          </a:xfrm>
          <a:prstGeom prst="roundRect">
            <a:avLst>
              <a:gd name="adj" fmla="val 10000"/>
            </a:avLst>
          </a:prstGeom>
          <a:gradFill flip="none" rotWithShape="0">
            <a:gsLst>
              <a:gs pos="0">
                <a:srgbClr val="01A0C6"/>
              </a:gs>
              <a:gs pos="100000">
                <a:srgbClr val="226193"/>
              </a:gs>
            </a:gsLst>
            <a:lin ang="8100000" scaled="1"/>
            <a:tileRect/>
          </a:gra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30" name="TextBox 29">
            <a:extLst>
              <a:ext uri="{FF2B5EF4-FFF2-40B4-BE49-F238E27FC236}">
                <a16:creationId xmlns:a16="http://schemas.microsoft.com/office/drawing/2014/main" id="{C1C12835-1015-7D4A-A1CB-E2677756938F}"/>
              </a:ext>
            </a:extLst>
          </p:cNvPr>
          <p:cNvSpPr txBox="1"/>
          <p:nvPr userDrawn="1"/>
        </p:nvSpPr>
        <p:spPr>
          <a:xfrm>
            <a:off x="8248249" y="1400111"/>
            <a:ext cx="1661205" cy="707886"/>
          </a:xfrm>
          <a:prstGeom prst="rect">
            <a:avLst/>
          </a:prstGeom>
          <a:noFill/>
        </p:spPr>
        <p:txBody>
          <a:bodyPr wrap="square" rtlCol="0">
            <a:spAutoFit/>
          </a:bodyPr>
          <a:lstStyle/>
          <a:p>
            <a:r>
              <a:rPr lang="en-US" sz="800" b="0" i="0" dirty="0">
                <a:latin typeface="Libre Franklin ExtraLight" pitchFamily="2" charset="77"/>
              </a:rPr>
              <a:t>Blend 2 – Secondary brand</a:t>
            </a:r>
          </a:p>
          <a:p>
            <a:r>
              <a:rPr lang="en-US" sz="800" b="0" i="0" dirty="0">
                <a:latin typeface="Libre Franklin ExtraLight" pitchFamily="2" charset="77"/>
              </a:rPr>
              <a:t>RGB: 34-97-147</a:t>
            </a:r>
          </a:p>
          <a:p>
            <a:r>
              <a:rPr lang="en-US" sz="800" b="0" i="0" dirty="0">
                <a:latin typeface="Libre Franklin ExtraLight" pitchFamily="2" charset="77"/>
              </a:rPr>
              <a:t>HEX: 226193</a:t>
            </a:r>
          </a:p>
          <a:p>
            <a:r>
              <a:rPr lang="en-US" sz="800" b="0" i="0" dirty="0">
                <a:latin typeface="Libre Franklin ExtraLight" pitchFamily="2" charset="77"/>
              </a:rPr>
              <a:t>RGB: 1-160-198</a:t>
            </a:r>
          </a:p>
          <a:p>
            <a:r>
              <a:rPr lang="en-US" sz="800" b="0" i="0" dirty="0">
                <a:latin typeface="Libre Franklin ExtraLight" pitchFamily="2" charset="77"/>
              </a:rPr>
              <a:t>HEX: 01A0C6</a:t>
            </a:r>
          </a:p>
        </p:txBody>
      </p:sp>
      <p:sp>
        <p:nvSpPr>
          <p:cNvPr id="31" name="TextBox 30">
            <a:extLst>
              <a:ext uri="{FF2B5EF4-FFF2-40B4-BE49-F238E27FC236}">
                <a16:creationId xmlns:a16="http://schemas.microsoft.com/office/drawing/2014/main" id="{FA504BB7-C9EC-7240-8EDD-3631E1D53EC0}"/>
              </a:ext>
            </a:extLst>
          </p:cNvPr>
          <p:cNvSpPr txBox="1"/>
          <p:nvPr userDrawn="1"/>
        </p:nvSpPr>
        <p:spPr>
          <a:xfrm>
            <a:off x="6317972" y="1400111"/>
            <a:ext cx="1661205" cy="707886"/>
          </a:xfrm>
          <a:prstGeom prst="rect">
            <a:avLst/>
          </a:prstGeom>
          <a:noFill/>
        </p:spPr>
        <p:txBody>
          <a:bodyPr wrap="square" rtlCol="0">
            <a:spAutoFit/>
          </a:bodyPr>
          <a:lstStyle/>
          <a:p>
            <a:r>
              <a:rPr lang="en-US" sz="800" b="0" i="0" dirty="0">
                <a:latin typeface="Libre Franklin ExtraLight" pitchFamily="2" charset="77"/>
              </a:rPr>
              <a:t>Blend 1 (</a:t>
            </a:r>
            <a:r>
              <a:rPr lang="en-US" sz="800" b="0" i="0" dirty="0" err="1">
                <a:latin typeface="Libre Franklin ExtraLight" pitchFamily="2" charset="77"/>
              </a:rPr>
              <a:t>WeBe</a:t>
            </a:r>
            <a:r>
              <a:rPr lang="en-US" sz="800" b="0" i="0" dirty="0">
                <a:latin typeface="Libre Franklin ExtraLight" pitchFamily="2" charset="77"/>
              </a:rPr>
              <a:t>) – Primary brand</a:t>
            </a:r>
          </a:p>
          <a:p>
            <a:r>
              <a:rPr lang="en-US" sz="800" b="0" i="0" dirty="0">
                <a:latin typeface="Libre Franklin ExtraLight" pitchFamily="2" charset="77"/>
              </a:rPr>
              <a:t>RGB: 0-36-75</a:t>
            </a:r>
          </a:p>
          <a:p>
            <a:r>
              <a:rPr lang="en-US" sz="800" b="0" i="0" dirty="0">
                <a:latin typeface="Libre Franklin ExtraLight" pitchFamily="2" charset="77"/>
              </a:rPr>
              <a:t>HEX: 00244B</a:t>
            </a:r>
          </a:p>
          <a:p>
            <a:r>
              <a:rPr lang="en-US" sz="800" b="0" i="0" dirty="0">
                <a:latin typeface="Libre Franklin ExtraLight" pitchFamily="2" charset="77"/>
              </a:rPr>
              <a:t>RGB: 0-134-203</a:t>
            </a:r>
          </a:p>
          <a:p>
            <a:r>
              <a:rPr lang="en-US" sz="800" b="0" i="0" dirty="0">
                <a:latin typeface="Libre Franklin ExtraLight" pitchFamily="2" charset="77"/>
              </a:rPr>
              <a:t>HEX: 0086CB</a:t>
            </a:r>
          </a:p>
        </p:txBody>
      </p:sp>
      <p:sp>
        <p:nvSpPr>
          <p:cNvPr id="32" name="Rounded Rectangle 31">
            <a:extLst>
              <a:ext uri="{FF2B5EF4-FFF2-40B4-BE49-F238E27FC236}">
                <a16:creationId xmlns:a16="http://schemas.microsoft.com/office/drawing/2014/main" id="{9EA1EFAD-1A1E-BE46-A5F9-018131094F45}"/>
              </a:ext>
            </a:extLst>
          </p:cNvPr>
          <p:cNvSpPr/>
          <p:nvPr userDrawn="1"/>
        </p:nvSpPr>
        <p:spPr>
          <a:xfrm>
            <a:off x="2210406" y="4340109"/>
            <a:ext cx="1661206" cy="1026003"/>
          </a:xfrm>
          <a:prstGeom prst="roundRect">
            <a:avLst>
              <a:gd name="adj" fmla="val 10000"/>
            </a:avLst>
          </a:prstGeom>
          <a:solidFill>
            <a:srgbClr val="1D4F83"/>
          </a:soli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dirty="0"/>
          </a:p>
        </p:txBody>
      </p:sp>
      <p:sp>
        <p:nvSpPr>
          <p:cNvPr id="33" name="TextBox 32">
            <a:extLst>
              <a:ext uri="{FF2B5EF4-FFF2-40B4-BE49-F238E27FC236}">
                <a16:creationId xmlns:a16="http://schemas.microsoft.com/office/drawing/2014/main" id="{CFBC8FFA-C1A8-4E4D-A6EA-01BF8EDA28FF}"/>
              </a:ext>
            </a:extLst>
          </p:cNvPr>
          <p:cNvSpPr txBox="1"/>
          <p:nvPr userDrawn="1"/>
        </p:nvSpPr>
        <p:spPr>
          <a:xfrm>
            <a:off x="2210405" y="5366112"/>
            <a:ext cx="1661205" cy="707886"/>
          </a:xfrm>
          <a:prstGeom prst="rect">
            <a:avLst/>
          </a:prstGeom>
          <a:noFill/>
        </p:spPr>
        <p:txBody>
          <a:bodyPr wrap="square" rtlCol="0">
            <a:spAutoFit/>
          </a:bodyPr>
          <a:lstStyle/>
          <a:p>
            <a:r>
              <a:rPr lang="en-US" sz="800" b="0" i="0" dirty="0">
                <a:latin typeface="Libre Franklin Medium" pitchFamily="2" charset="77"/>
              </a:rPr>
              <a:t>Rhenium-SCT mid blue</a:t>
            </a:r>
          </a:p>
          <a:p>
            <a:r>
              <a:rPr lang="en-US" sz="800" b="0" i="0" dirty="0">
                <a:latin typeface="Libre Franklin ExtraLight" pitchFamily="2" charset="77"/>
              </a:rPr>
              <a:t>PMS653</a:t>
            </a:r>
          </a:p>
          <a:p>
            <a:r>
              <a:rPr lang="en-US" sz="800" b="0" i="0" dirty="0">
                <a:latin typeface="Libre Franklin ExtraLight" pitchFamily="2" charset="77"/>
              </a:rPr>
              <a:t>CMYK: 91-49-18-6</a:t>
            </a:r>
          </a:p>
          <a:p>
            <a:r>
              <a:rPr lang="en-US" sz="800" b="0" i="0" dirty="0">
                <a:latin typeface="Libre Franklin ExtraLight" pitchFamily="2" charset="77"/>
              </a:rPr>
              <a:t>RGB: 29-79-131</a:t>
            </a:r>
          </a:p>
          <a:p>
            <a:r>
              <a:rPr lang="en-US" sz="800" b="0" i="0" dirty="0">
                <a:latin typeface="Libre Franklin ExtraLight" pitchFamily="2" charset="77"/>
              </a:rPr>
              <a:t>HEX: 1d4f83</a:t>
            </a:r>
          </a:p>
        </p:txBody>
      </p:sp>
      <p:sp>
        <p:nvSpPr>
          <p:cNvPr id="34" name="TextBox 33">
            <a:extLst>
              <a:ext uri="{FF2B5EF4-FFF2-40B4-BE49-F238E27FC236}">
                <a16:creationId xmlns:a16="http://schemas.microsoft.com/office/drawing/2014/main" id="{790AC162-01A6-554B-88A1-B3270F65A93F}"/>
              </a:ext>
            </a:extLst>
          </p:cNvPr>
          <p:cNvSpPr txBox="1"/>
          <p:nvPr userDrawn="1"/>
        </p:nvSpPr>
        <p:spPr>
          <a:xfrm>
            <a:off x="280128" y="5366112"/>
            <a:ext cx="1661205" cy="707886"/>
          </a:xfrm>
          <a:prstGeom prst="rect">
            <a:avLst/>
          </a:prstGeom>
          <a:noFill/>
        </p:spPr>
        <p:txBody>
          <a:bodyPr wrap="square" rtlCol="0">
            <a:spAutoFit/>
          </a:bodyPr>
          <a:lstStyle/>
          <a:p>
            <a:r>
              <a:rPr lang="en-US" sz="800" b="0" i="0" dirty="0">
                <a:latin typeface="Libre Franklin Medium" pitchFamily="2" charset="77"/>
              </a:rPr>
              <a:t>Rhenium-SCT dark blue</a:t>
            </a:r>
          </a:p>
          <a:p>
            <a:r>
              <a:rPr lang="en-US" sz="800" b="0" i="0" dirty="0">
                <a:latin typeface="Libre Franklin ExtraLight" pitchFamily="2" charset="77"/>
              </a:rPr>
              <a:t>PMS648</a:t>
            </a:r>
          </a:p>
          <a:p>
            <a:r>
              <a:rPr lang="en-US" sz="800" b="0" i="0" dirty="0">
                <a:latin typeface="Libre Franklin ExtraLight" pitchFamily="2" charset="77"/>
              </a:rPr>
              <a:t>CMYK: 100-68-34-27</a:t>
            </a:r>
          </a:p>
          <a:p>
            <a:r>
              <a:rPr lang="en-US" sz="800" b="0" i="0" dirty="0">
                <a:latin typeface="Libre Franklin ExtraLight" pitchFamily="2" charset="77"/>
              </a:rPr>
              <a:t>RGB: 7-35-75</a:t>
            </a:r>
          </a:p>
          <a:p>
            <a:r>
              <a:rPr lang="en-US" sz="800" b="0" i="0" dirty="0">
                <a:latin typeface="Libre Franklin ExtraLight" pitchFamily="2" charset="77"/>
              </a:rPr>
              <a:t>HEX: 07234b</a:t>
            </a:r>
          </a:p>
        </p:txBody>
      </p:sp>
      <p:sp>
        <p:nvSpPr>
          <p:cNvPr id="35" name="Rounded Rectangle 34">
            <a:extLst>
              <a:ext uri="{FF2B5EF4-FFF2-40B4-BE49-F238E27FC236}">
                <a16:creationId xmlns:a16="http://schemas.microsoft.com/office/drawing/2014/main" id="{0D2656B9-8041-3748-8117-67E8D1A09456}"/>
              </a:ext>
            </a:extLst>
          </p:cNvPr>
          <p:cNvSpPr/>
          <p:nvPr userDrawn="1"/>
        </p:nvSpPr>
        <p:spPr>
          <a:xfrm>
            <a:off x="280128" y="4340109"/>
            <a:ext cx="1661206" cy="1026003"/>
          </a:xfrm>
          <a:prstGeom prst="roundRect">
            <a:avLst>
              <a:gd name="adj" fmla="val 10000"/>
            </a:avLst>
          </a:prstGeom>
          <a:solidFill>
            <a:srgbClr val="07234B"/>
          </a:soli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36" name="Rounded Rectangle 35">
            <a:extLst>
              <a:ext uri="{FF2B5EF4-FFF2-40B4-BE49-F238E27FC236}">
                <a16:creationId xmlns:a16="http://schemas.microsoft.com/office/drawing/2014/main" id="{670A6681-7FA3-C34C-93FE-2CCF57738C8E}"/>
              </a:ext>
            </a:extLst>
          </p:cNvPr>
          <p:cNvSpPr/>
          <p:nvPr userDrawn="1"/>
        </p:nvSpPr>
        <p:spPr>
          <a:xfrm>
            <a:off x="6317601" y="4333830"/>
            <a:ext cx="1661206" cy="1026003"/>
          </a:xfrm>
          <a:prstGeom prst="roundRect">
            <a:avLst>
              <a:gd name="adj" fmla="val 10000"/>
            </a:avLst>
          </a:prstGeom>
          <a:gradFill flip="none" rotWithShape="0">
            <a:gsLst>
              <a:gs pos="0">
                <a:srgbClr val="F8C00F"/>
              </a:gs>
              <a:gs pos="100000">
                <a:srgbClr val="0086CB"/>
              </a:gs>
            </a:gsLst>
            <a:lin ang="8100000" scaled="1"/>
            <a:tileRect/>
          </a:gra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37" name="TextBox 36">
            <a:extLst>
              <a:ext uri="{FF2B5EF4-FFF2-40B4-BE49-F238E27FC236}">
                <a16:creationId xmlns:a16="http://schemas.microsoft.com/office/drawing/2014/main" id="{EE4A85AE-BF46-BA45-86C8-7419D9C7C893}"/>
              </a:ext>
            </a:extLst>
          </p:cNvPr>
          <p:cNvSpPr txBox="1"/>
          <p:nvPr userDrawn="1"/>
        </p:nvSpPr>
        <p:spPr>
          <a:xfrm>
            <a:off x="6317601" y="5359833"/>
            <a:ext cx="1661205" cy="707886"/>
          </a:xfrm>
          <a:prstGeom prst="rect">
            <a:avLst/>
          </a:prstGeom>
          <a:noFill/>
        </p:spPr>
        <p:txBody>
          <a:bodyPr wrap="square" rtlCol="0">
            <a:spAutoFit/>
          </a:bodyPr>
          <a:lstStyle/>
          <a:p>
            <a:r>
              <a:rPr lang="en-US" sz="800" b="0" i="0" dirty="0">
                <a:latin typeface="Libre Franklin ExtraLight" pitchFamily="2" charset="77"/>
              </a:rPr>
              <a:t>Blend 6 – Patients, Profiles</a:t>
            </a:r>
          </a:p>
          <a:p>
            <a:r>
              <a:rPr lang="en-US" sz="800" b="0" i="0" dirty="0">
                <a:latin typeface="Libre Franklin ExtraLight" pitchFamily="2" charset="77"/>
              </a:rPr>
              <a:t>RGB: 248-192-15</a:t>
            </a:r>
          </a:p>
          <a:p>
            <a:r>
              <a:rPr lang="en-US" sz="800" b="0" i="0" dirty="0">
                <a:latin typeface="Libre Franklin ExtraLight" pitchFamily="2" charset="77"/>
              </a:rPr>
              <a:t>HEX: F8C00F </a:t>
            </a:r>
          </a:p>
          <a:p>
            <a:r>
              <a:rPr lang="en-US" sz="800" b="0" i="0" dirty="0">
                <a:latin typeface="Libre Franklin ExtraLight" pitchFamily="2" charset="77"/>
              </a:rPr>
              <a:t>RGB: 0-134-203</a:t>
            </a:r>
          </a:p>
          <a:p>
            <a:r>
              <a:rPr lang="en-US" sz="800" b="0" i="0" dirty="0">
                <a:latin typeface="Libre Franklin ExtraLight" pitchFamily="2" charset="77"/>
              </a:rPr>
              <a:t>HEX: 0086CB</a:t>
            </a:r>
          </a:p>
        </p:txBody>
      </p:sp>
      <p:sp>
        <p:nvSpPr>
          <p:cNvPr id="38" name="Rounded Rectangle 37">
            <a:extLst>
              <a:ext uri="{FF2B5EF4-FFF2-40B4-BE49-F238E27FC236}">
                <a16:creationId xmlns:a16="http://schemas.microsoft.com/office/drawing/2014/main" id="{E3F69264-FEF4-B54C-B210-9FEADD9C647B}"/>
              </a:ext>
            </a:extLst>
          </p:cNvPr>
          <p:cNvSpPr/>
          <p:nvPr userDrawn="1"/>
        </p:nvSpPr>
        <p:spPr>
          <a:xfrm>
            <a:off x="8247131" y="4333830"/>
            <a:ext cx="1661206" cy="1026003"/>
          </a:xfrm>
          <a:prstGeom prst="roundRect">
            <a:avLst>
              <a:gd name="adj" fmla="val 10000"/>
            </a:avLst>
          </a:prstGeom>
          <a:gradFill flip="none" rotWithShape="0">
            <a:gsLst>
              <a:gs pos="0">
                <a:srgbClr val="6FAD47"/>
              </a:gs>
              <a:gs pos="100000">
                <a:srgbClr val="0086CB"/>
              </a:gs>
            </a:gsLst>
            <a:lin ang="8100000" scaled="1"/>
            <a:tileRect/>
          </a:gra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39" name="TextBox 38">
            <a:extLst>
              <a:ext uri="{FF2B5EF4-FFF2-40B4-BE49-F238E27FC236}">
                <a16:creationId xmlns:a16="http://schemas.microsoft.com/office/drawing/2014/main" id="{4BD8222F-DEBF-A444-8400-748458437B13}"/>
              </a:ext>
            </a:extLst>
          </p:cNvPr>
          <p:cNvSpPr txBox="1"/>
          <p:nvPr userDrawn="1"/>
        </p:nvSpPr>
        <p:spPr>
          <a:xfrm>
            <a:off x="8247131" y="5359833"/>
            <a:ext cx="1661205" cy="707886"/>
          </a:xfrm>
          <a:prstGeom prst="rect">
            <a:avLst/>
          </a:prstGeom>
          <a:noFill/>
        </p:spPr>
        <p:txBody>
          <a:bodyPr wrap="square" rtlCol="0">
            <a:spAutoFit/>
          </a:bodyPr>
          <a:lstStyle/>
          <a:p>
            <a:r>
              <a:rPr lang="en-US" sz="800" b="0" i="0" dirty="0">
                <a:latin typeface="Libre Franklin ExtraLight" pitchFamily="2" charset="77"/>
              </a:rPr>
              <a:t>Blend 7 - KOL Activity</a:t>
            </a:r>
          </a:p>
          <a:p>
            <a:r>
              <a:rPr lang="en-US" sz="800" b="0" i="0" dirty="0">
                <a:latin typeface="Libre Franklin ExtraLight" pitchFamily="2" charset="77"/>
              </a:rPr>
              <a:t>RGB: 111-173-71</a:t>
            </a:r>
          </a:p>
          <a:p>
            <a:r>
              <a:rPr lang="en-US" sz="800" b="0" i="0" dirty="0">
                <a:latin typeface="Libre Franklin ExtraLight" pitchFamily="2" charset="77"/>
              </a:rPr>
              <a:t>HEX: 6FAD47 </a:t>
            </a:r>
          </a:p>
          <a:p>
            <a:r>
              <a:rPr lang="en-US" sz="800" b="0" i="0" dirty="0">
                <a:latin typeface="Libre Franklin ExtraLight" pitchFamily="2" charset="77"/>
              </a:rPr>
              <a:t>RGB: 0-134-203</a:t>
            </a:r>
          </a:p>
          <a:p>
            <a:r>
              <a:rPr lang="en-US" sz="800" b="0" i="0" dirty="0">
                <a:latin typeface="Libre Franklin ExtraLight" pitchFamily="2" charset="77"/>
              </a:rPr>
              <a:t>HEX: 0086CB</a:t>
            </a:r>
          </a:p>
        </p:txBody>
      </p:sp>
      <p:sp>
        <p:nvSpPr>
          <p:cNvPr id="40" name="Rounded Rectangle 39">
            <a:extLst>
              <a:ext uri="{FF2B5EF4-FFF2-40B4-BE49-F238E27FC236}">
                <a16:creationId xmlns:a16="http://schemas.microsoft.com/office/drawing/2014/main" id="{8ADC34B5-515E-F845-8259-4F2256855BFC}"/>
              </a:ext>
            </a:extLst>
          </p:cNvPr>
          <p:cNvSpPr/>
          <p:nvPr userDrawn="1"/>
        </p:nvSpPr>
        <p:spPr>
          <a:xfrm>
            <a:off x="4138440" y="4340109"/>
            <a:ext cx="1661206" cy="1026003"/>
          </a:xfrm>
          <a:prstGeom prst="roundRect">
            <a:avLst>
              <a:gd name="adj" fmla="val 10000"/>
            </a:avLst>
          </a:prstGeom>
          <a:solidFill>
            <a:srgbClr val="057FAD"/>
          </a:soli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41" name="TextBox 40">
            <a:extLst>
              <a:ext uri="{FF2B5EF4-FFF2-40B4-BE49-F238E27FC236}">
                <a16:creationId xmlns:a16="http://schemas.microsoft.com/office/drawing/2014/main" id="{D2F39AAB-C8F7-5D44-8809-F9B93EFDC4C8}"/>
              </a:ext>
            </a:extLst>
          </p:cNvPr>
          <p:cNvSpPr txBox="1"/>
          <p:nvPr userDrawn="1"/>
        </p:nvSpPr>
        <p:spPr>
          <a:xfrm>
            <a:off x="4138439" y="5366112"/>
            <a:ext cx="1661205" cy="707886"/>
          </a:xfrm>
          <a:prstGeom prst="rect">
            <a:avLst/>
          </a:prstGeom>
          <a:noFill/>
        </p:spPr>
        <p:txBody>
          <a:bodyPr wrap="square" rtlCol="0">
            <a:spAutoFit/>
          </a:bodyPr>
          <a:lstStyle/>
          <a:p>
            <a:r>
              <a:rPr lang="en-US" sz="800" b="0" i="0" dirty="0">
                <a:latin typeface="Libre Franklin Medium" pitchFamily="2" charset="77"/>
              </a:rPr>
              <a:t>Rhenium-SCT mid blue</a:t>
            </a:r>
          </a:p>
          <a:p>
            <a:r>
              <a:rPr lang="en-US" sz="800" b="0" i="0" dirty="0">
                <a:latin typeface="Libre Franklin ExtraLight" pitchFamily="2" charset="77"/>
              </a:rPr>
              <a:t>PMS313</a:t>
            </a:r>
          </a:p>
          <a:p>
            <a:r>
              <a:rPr lang="en-US" sz="800" b="0" i="0" dirty="0">
                <a:latin typeface="Libre Franklin ExtraLight" pitchFamily="2" charset="77"/>
              </a:rPr>
              <a:t>CMYK: 100-19-6-1</a:t>
            </a:r>
          </a:p>
          <a:p>
            <a:r>
              <a:rPr lang="en-US" sz="800" b="0" i="0" dirty="0">
                <a:latin typeface="Libre Franklin ExtraLight" pitchFamily="2" charset="77"/>
              </a:rPr>
              <a:t>RGB: 5-127-173</a:t>
            </a:r>
          </a:p>
          <a:p>
            <a:r>
              <a:rPr lang="en-US" sz="800" b="0" i="0" dirty="0">
                <a:latin typeface="Libre Franklin ExtraLight" pitchFamily="2" charset="77"/>
              </a:rPr>
              <a:t>HEX: 057fad</a:t>
            </a:r>
          </a:p>
        </p:txBody>
      </p:sp>
      <p:sp>
        <p:nvSpPr>
          <p:cNvPr id="42" name="Rounded Rectangle 41">
            <a:extLst>
              <a:ext uri="{FF2B5EF4-FFF2-40B4-BE49-F238E27FC236}">
                <a16:creationId xmlns:a16="http://schemas.microsoft.com/office/drawing/2014/main" id="{211DE14D-C716-AD4C-B994-065611245941}"/>
              </a:ext>
            </a:extLst>
          </p:cNvPr>
          <p:cNvSpPr/>
          <p:nvPr userDrawn="1"/>
        </p:nvSpPr>
        <p:spPr>
          <a:xfrm>
            <a:off x="6316855" y="2369607"/>
            <a:ext cx="1661206" cy="1026003"/>
          </a:xfrm>
          <a:prstGeom prst="roundRect">
            <a:avLst>
              <a:gd name="adj" fmla="val 10000"/>
            </a:avLst>
          </a:prstGeom>
          <a:gradFill flip="none" rotWithShape="0">
            <a:gsLst>
              <a:gs pos="0">
                <a:srgbClr val="D0CFCD"/>
              </a:gs>
              <a:gs pos="100000">
                <a:srgbClr val="0086CB"/>
              </a:gs>
            </a:gsLst>
            <a:lin ang="8100000" scaled="1"/>
            <a:tileRect/>
          </a:gra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43" name="Rounded Rectangle 42">
            <a:extLst>
              <a:ext uri="{FF2B5EF4-FFF2-40B4-BE49-F238E27FC236}">
                <a16:creationId xmlns:a16="http://schemas.microsoft.com/office/drawing/2014/main" id="{3319A3A6-B55C-194C-AE77-0B2AAA2FAE76}"/>
              </a:ext>
            </a:extLst>
          </p:cNvPr>
          <p:cNvSpPr/>
          <p:nvPr userDrawn="1"/>
        </p:nvSpPr>
        <p:spPr>
          <a:xfrm>
            <a:off x="2210404" y="374108"/>
            <a:ext cx="1661206" cy="1026003"/>
          </a:xfrm>
          <a:prstGeom prst="roundRect">
            <a:avLst>
              <a:gd name="adj" fmla="val 10000"/>
            </a:avLst>
          </a:prstGeom>
          <a:solidFill>
            <a:srgbClr val="00B0F0"/>
          </a:soli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44" name="TextBox 43">
            <a:extLst>
              <a:ext uri="{FF2B5EF4-FFF2-40B4-BE49-F238E27FC236}">
                <a16:creationId xmlns:a16="http://schemas.microsoft.com/office/drawing/2014/main" id="{6B10FC7A-0732-F542-9384-B3A53CD72F16}"/>
              </a:ext>
            </a:extLst>
          </p:cNvPr>
          <p:cNvSpPr txBox="1"/>
          <p:nvPr userDrawn="1"/>
        </p:nvSpPr>
        <p:spPr>
          <a:xfrm>
            <a:off x="2210403" y="1400111"/>
            <a:ext cx="1661205" cy="584775"/>
          </a:xfrm>
          <a:prstGeom prst="rect">
            <a:avLst/>
          </a:prstGeom>
          <a:noFill/>
        </p:spPr>
        <p:txBody>
          <a:bodyPr wrap="square" rtlCol="0">
            <a:spAutoFit/>
          </a:bodyPr>
          <a:lstStyle/>
          <a:p>
            <a:r>
              <a:rPr lang="en-US" sz="800" b="0" i="0" dirty="0">
                <a:latin typeface="Libre Franklin ExtraLight" pitchFamily="2" charset="77"/>
              </a:rPr>
              <a:t>ONC CORP </a:t>
            </a:r>
            <a:r>
              <a:rPr lang="en-US" sz="800" b="0" i="0" dirty="0" err="1">
                <a:latin typeface="Libre Franklin ExtraLight" pitchFamily="2" charset="77"/>
              </a:rPr>
              <a:t>lt</a:t>
            </a:r>
            <a:r>
              <a:rPr lang="en-US" sz="800" b="0" i="0" dirty="0">
                <a:latin typeface="Libre Franklin ExtraLight" pitchFamily="2" charset="77"/>
              </a:rPr>
              <a:t> blue #2 </a:t>
            </a:r>
            <a:br>
              <a:rPr lang="en-US" sz="800" b="0" i="0" dirty="0">
                <a:latin typeface="Libre Franklin ExtraLight" pitchFamily="2" charset="77"/>
              </a:rPr>
            </a:br>
            <a:r>
              <a:rPr lang="en-US" sz="800" b="0" i="0" dirty="0">
                <a:latin typeface="Libre Franklin ExtraLight" pitchFamily="2" charset="77"/>
              </a:rPr>
              <a:t>RGB: 0-176-240</a:t>
            </a:r>
          </a:p>
          <a:p>
            <a:r>
              <a:rPr lang="en-US" sz="800" b="0" i="0" dirty="0">
                <a:latin typeface="Libre Franklin ExtraLight" pitchFamily="2" charset="77"/>
              </a:rPr>
              <a:t>HEX: 00B0F0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Libre Franklin ExtraLight" pitchFamily="2" charset="77"/>
              </a:rPr>
              <a:t>“use only in RGB materials”</a:t>
            </a:r>
          </a:p>
        </p:txBody>
      </p:sp>
    </p:spTree>
    <p:extLst>
      <p:ext uri="{BB962C8B-B14F-4D97-AF65-F5344CB8AC3E}">
        <p14:creationId xmlns:p14="http://schemas.microsoft.com/office/powerpoint/2010/main" val="23989058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23D14181-4CD4-BD43-91E1-2E89F853F764}"/>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9" name="Slide Number Placeholder 5">
            <a:extLst>
              <a:ext uri="{FF2B5EF4-FFF2-40B4-BE49-F238E27FC236}">
                <a16:creationId xmlns:a16="http://schemas.microsoft.com/office/drawing/2014/main" id="{28B39A4C-AB4D-2645-8759-CE355CC0D42B}"/>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
        <p:nvSpPr>
          <p:cNvPr id="2" name="TextBox 1">
            <a:extLst>
              <a:ext uri="{FF2B5EF4-FFF2-40B4-BE49-F238E27FC236}">
                <a16:creationId xmlns:a16="http://schemas.microsoft.com/office/drawing/2014/main" id="{2D87271B-B2DD-0343-A328-C1A34D6289F3}"/>
              </a:ext>
            </a:extLst>
          </p:cNvPr>
          <p:cNvSpPr txBox="1"/>
          <p:nvPr userDrawn="1"/>
        </p:nvSpPr>
        <p:spPr>
          <a:xfrm>
            <a:off x="445354" y="501445"/>
            <a:ext cx="5395007" cy="4801314"/>
          </a:xfrm>
          <a:prstGeom prst="rect">
            <a:avLst/>
          </a:prstGeom>
          <a:noFill/>
        </p:spPr>
        <p:txBody>
          <a:bodyPr wrap="square" rtlCol="0">
            <a:spAutoFit/>
          </a:bodyPr>
          <a:lstStyle/>
          <a:p>
            <a:r>
              <a:rPr lang="en-US" b="0" i="0" dirty="0">
                <a:latin typeface="Libre Franklin ExtraLight" pitchFamily="2" charset="77"/>
              </a:rPr>
              <a:t>This slide deck was created by Showoff Group on behalf of </a:t>
            </a:r>
            <a:r>
              <a:rPr lang="en-US" b="0" i="0" dirty="0" err="1">
                <a:latin typeface="Libre Franklin ExtraLight" pitchFamily="2" charset="77"/>
              </a:rPr>
              <a:t>OncoBeta</a:t>
            </a:r>
            <a:r>
              <a:rPr lang="en-US" b="0" i="0" dirty="0">
                <a:latin typeface="Libre Franklin ExtraLight" pitchFamily="2" charset="77"/>
              </a:rPr>
              <a:t> GmbH (including </a:t>
            </a:r>
            <a:r>
              <a:rPr lang="en-US" b="0" i="0" dirty="0" err="1">
                <a:latin typeface="Libre Franklin ExtraLight" pitchFamily="2" charset="77"/>
              </a:rPr>
              <a:t>OncoBeta</a:t>
            </a:r>
            <a:r>
              <a:rPr lang="en-US" b="0" i="0" dirty="0">
                <a:latin typeface="Libre Franklin ExtraLight" pitchFamily="2" charset="77"/>
              </a:rPr>
              <a:t> Therapeutics Pty Ltd in Australia and any other </a:t>
            </a:r>
            <a:r>
              <a:rPr lang="en-US" b="0" i="0" dirty="0" err="1">
                <a:latin typeface="Libre Franklin ExtraLight" pitchFamily="2" charset="77"/>
              </a:rPr>
              <a:t>OncoBeta</a:t>
            </a:r>
            <a:r>
              <a:rPr lang="en-US" b="0" i="0" dirty="0">
                <a:latin typeface="Libre Franklin ExtraLight" pitchFamily="2" charset="77"/>
              </a:rPr>
              <a:t> global entities).</a:t>
            </a:r>
          </a:p>
          <a:p>
            <a:endParaRPr lang="en-US" b="0" i="0" dirty="0">
              <a:latin typeface="Libre Franklin ExtraLight" pitchFamily="2" charset="77"/>
            </a:endParaRPr>
          </a:p>
          <a:p>
            <a:r>
              <a:rPr lang="en-US" b="0" i="0" dirty="0">
                <a:latin typeface="Libre Franklin ExtraLight" pitchFamily="2" charset="77"/>
              </a:rPr>
              <a:t>Any </a:t>
            </a:r>
            <a:r>
              <a:rPr lang="en-US" b="0" i="0" dirty="0" err="1">
                <a:latin typeface="Libre Franklin ExtraLight" pitchFamily="2" charset="77"/>
              </a:rPr>
              <a:t>unauthorised</a:t>
            </a:r>
            <a:r>
              <a:rPr lang="en-US" b="0" i="0" dirty="0">
                <a:latin typeface="Libre Franklin ExtraLight" pitchFamily="2" charset="77"/>
              </a:rPr>
              <a:t> editing, sharing or presentation is prohibited.</a:t>
            </a:r>
          </a:p>
          <a:p>
            <a:endParaRPr lang="en-US" b="0" i="0" dirty="0">
              <a:latin typeface="Libre Franklin ExtraLight" pitchFamily="2" charset="77"/>
            </a:endParaRPr>
          </a:p>
          <a:p>
            <a:r>
              <a:rPr lang="en-US" b="0" i="0" dirty="0">
                <a:latin typeface="Libre Franklin ExtraLight" pitchFamily="2" charset="77"/>
              </a:rPr>
              <a:t>If you have any questions, please contact your local </a:t>
            </a:r>
            <a:r>
              <a:rPr lang="en-US" b="0" i="0" dirty="0" err="1">
                <a:latin typeface="Libre Franklin ExtraLight" pitchFamily="2" charset="77"/>
              </a:rPr>
              <a:t>OncoBeta</a:t>
            </a:r>
            <a:r>
              <a:rPr lang="en-US" b="0" i="0" dirty="0">
                <a:latin typeface="Libre Franklin ExtraLight" pitchFamily="2" charset="77"/>
              </a:rPr>
              <a:t> representative.</a:t>
            </a:r>
          </a:p>
          <a:p>
            <a:r>
              <a:rPr lang="en-US" b="0" i="0" dirty="0">
                <a:latin typeface="Libre Franklin ExtraLight" pitchFamily="2" charset="77"/>
                <a:hlinkClick r:id="rId2"/>
              </a:rPr>
              <a:t>www.oncobeta.com</a:t>
            </a:r>
            <a:endParaRPr lang="en-US" b="0" i="0" dirty="0">
              <a:latin typeface="Libre Franklin ExtraLight" pitchFamily="2" charset="77"/>
            </a:endParaRPr>
          </a:p>
          <a:p>
            <a:endParaRPr lang="en-US" b="0" i="0" dirty="0">
              <a:latin typeface="Libre Franklin ExtraLight" pitchFamily="2" charset="77"/>
            </a:endParaRPr>
          </a:p>
          <a:p>
            <a:r>
              <a:rPr lang="en-US" b="0" i="0" dirty="0">
                <a:latin typeface="Libre Franklin ExtraLight" pitchFamily="2" charset="77"/>
              </a:rPr>
              <a:t>If you require any assistance with this slide deck or any creative assets, please get in contact (ref. #ONC3785):</a:t>
            </a:r>
          </a:p>
          <a:p>
            <a:r>
              <a:rPr lang="en-US" b="0" i="0" dirty="0">
                <a:latin typeface="Libre Franklin ExtraLight" pitchFamily="2" charset="77"/>
                <a:hlinkClick r:id="rId3"/>
              </a:rPr>
              <a:t>getmoredone@showoffgroup.com</a:t>
            </a:r>
            <a:endParaRPr lang="en-US" b="0" i="0" dirty="0">
              <a:latin typeface="Libre Franklin ExtraLight" pitchFamily="2" charset="77"/>
            </a:endParaRPr>
          </a:p>
          <a:p>
            <a:r>
              <a:rPr lang="en-US" b="0" i="0" dirty="0">
                <a:latin typeface="Libre Franklin ExtraLight" pitchFamily="2" charset="77"/>
                <a:hlinkClick r:id="rId4"/>
              </a:rPr>
              <a:t>www.showoffgroup.com</a:t>
            </a:r>
            <a:endParaRPr lang="en-US" b="0" i="0" dirty="0">
              <a:latin typeface="Libre Franklin ExtraLight" pitchFamily="2" charset="77"/>
            </a:endParaRPr>
          </a:p>
        </p:txBody>
      </p:sp>
    </p:spTree>
    <p:extLst>
      <p:ext uri="{BB962C8B-B14F-4D97-AF65-F5344CB8AC3E}">
        <p14:creationId xmlns:p14="http://schemas.microsoft.com/office/powerpoint/2010/main" val="22243373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Zwei Inhalte">
    <p:spTree>
      <p:nvGrpSpPr>
        <p:cNvPr id="1" name=""/>
        <p:cNvGrpSpPr/>
        <p:nvPr/>
      </p:nvGrpSpPr>
      <p:grpSpPr>
        <a:xfrm>
          <a:off x="0" y="0"/>
          <a:ext cx="0" cy="0"/>
          <a:chOff x="0" y="0"/>
          <a:chExt cx="0" cy="0"/>
        </a:xfrm>
      </p:grpSpPr>
      <p:pic>
        <p:nvPicPr>
          <p:cNvPr id="36" name="Picture 2" descr="Picture 2"/>
          <p:cNvPicPr>
            <a:picLocks noChangeAspect="1"/>
          </p:cNvPicPr>
          <p:nvPr/>
        </p:nvPicPr>
        <p:blipFill>
          <a:blip r:embed="rId2"/>
          <a:stretch>
            <a:fillRect/>
          </a:stretch>
        </p:blipFill>
        <p:spPr>
          <a:xfrm>
            <a:off x="0" y="6533549"/>
            <a:ext cx="12192000" cy="329768"/>
          </a:xfrm>
          <a:prstGeom prst="rect">
            <a:avLst/>
          </a:prstGeom>
          <a:ln w="12700">
            <a:miter lim="400000"/>
          </a:ln>
        </p:spPr>
      </p:pic>
      <p:pic>
        <p:nvPicPr>
          <p:cNvPr id="37" name="Picture 10"/>
          <p:cNvPicPr>
            <a:picLocks noChangeAspect="1"/>
          </p:cNvPicPr>
          <p:nvPr/>
        </p:nvPicPr>
        <p:blipFill>
          <a:blip r:embed="rId3"/>
          <a:stretch>
            <a:fillRect/>
          </a:stretch>
        </p:blipFill>
        <p:spPr>
          <a:xfrm>
            <a:off x="10184834" y="127713"/>
            <a:ext cx="1895827" cy="368397"/>
          </a:xfrm>
          <a:prstGeom prst="rect">
            <a:avLst/>
          </a:prstGeom>
          <a:ln w="12700">
            <a:miter lim="400000"/>
          </a:ln>
        </p:spPr>
      </p:pic>
      <p:pic>
        <p:nvPicPr>
          <p:cNvPr id="40" name="Bild 17" descr="Bild 17"/>
          <p:cNvPicPr>
            <a:picLocks noChangeAspect="1"/>
          </p:cNvPicPr>
          <p:nvPr/>
        </p:nvPicPr>
        <p:blipFill rotWithShape="1">
          <a:blip r:embed="rId4"/>
          <a:srcRect r="34649"/>
          <a:stretch/>
        </p:blipFill>
        <p:spPr>
          <a:xfrm>
            <a:off x="-62523" y="1"/>
            <a:ext cx="9806277" cy="695325"/>
          </a:xfrm>
          <a:prstGeom prst="rect">
            <a:avLst/>
          </a:prstGeom>
          <a:ln w="12700">
            <a:miter lim="400000"/>
          </a:ln>
        </p:spPr>
      </p:pic>
      <p:pic>
        <p:nvPicPr>
          <p:cNvPr id="41" name="Picture 3"/>
          <p:cNvPicPr>
            <a:picLocks noChangeAspect="1"/>
          </p:cNvPicPr>
          <p:nvPr/>
        </p:nvPicPr>
        <p:blipFill>
          <a:blip r:embed="rId5"/>
          <a:stretch>
            <a:fillRect/>
          </a:stretch>
        </p:blipFill>
        <p:spPr>
          <a:xfrm>
            <a:off x="10767049" y="6493107"/>
            <a:ext cx="1424951" cy="365372"/>
          </a:xfrm>
          <a:prstGeom prst="rect">
            <a:avLst/>
          </a:prstGeom>
          <a:ln w="12700">
            <a:miter lim="400000"/>
          </a:ln>
        </p:spPr>
      </p:pic>
      <p:sp>
        <p:nvSpPr>
          <p:cNvPr id="42" name="Text Box 10"/>
          <p:cNvSpPr/>
          <p:nvPr/>
        </p:nvSpPr>
        <p:spPr>
          <a:xfrm>
            <a:off x="142509" y="6546247"/>
            <a:ext cx="1518300" cy="253917"/>
          </a:xfrm>
          <a:prstGeom prst="rect">
            <a:avLst/>
          </a:prstGeom>
          <a:solidFill>
            <a:srgbClr val="1C7ED1"/>
          </a:solidFill>
          <a:ln w="12700">
            <a:miter lim="400000"/>
          </a:ln>
        </p:spPr>
        <p:txBody>
          <a:bodyPr lIns="45719" rIns="45719"/>
          <a:lstStyle/>
          <a:p>
            <a:pPr>
              <a:defRPr sz="1000" b="1">
                <a:solidFill>
                  <a:srgbClr val="FFFFFF"/>
                </a:solidFill>
                <a:latin typeface="Franklin Gothic Book"/>
                <a:ea typeface="Franklin Gothic Book"/>
                <a:cs typeface="Franklin Gothic Book"/>
                <a:sym typeface="Franklin Gothic Book"/>
              </a:defRPr>
            </a:pPr>
            <a:endParaRPr sz="1000"/>
          </a:p>
        </p:txBody>
      </p:sp>
      <p:sp>
        <p:nvSpPr>
          <p:cNvPr id="43" name="TextBox 1"/>
          <p:cNvSpPr txBox="1"/>
          <p:nvPr/>
        </p:nvSpPr>
        <p:spPr>
          <a:xfrm>
            <a:off x="198781" y="6567295"/>
            <a:ext cx="2302185"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000">
                <a:solidFill>
                  <a:srgbClr val="FFFFFF"/>
                </a:solidFill>
                <a:latin typeface="Franklin Gothic Book"/>
                <a:ea typeface="Franklin Gothic Book"/>
                <a:cs typeface="Franklin Gothic Book"/>
                <a:sym typeface="Franklin Gothic Book"/>
              </a:defRPr>
            </a:pPr>
            <a:r>
              <a:rPr sz="1000" dirty="0"/>
              <a:t>Bringing back</a:t>
            </a:r>
            <a:r>
              <a:rPr lang="en-AU" sz="1000" dirty="0"/>
              <a:t> </a:t>
            </a:r>
            <a:r>
              <a:rPr sz="1000" b="1" dirty="0"/>
              <a:t>Quality of Life</a:t>
            </a:r>
          </a:p>
        </p:txBody>
      </p:sp>
      <p:sp>
        <p:nvSpPr>
          <p:cNvPr id="44" name="Body Level One…"/>
          <p:cNvSpPr txBox="1">
            <a:spLocks noGrp="1"/>
          </p:cNvSpPr>
          <p:nvPr>
            <p:ph type="body" sz="half" idx="1"/>
          </p:nvPr>
        </p:nvSpPr>
        <p:spPr>
          <a:xfrm>
            <a:off x="609600" y="1252869"/>
            <a:ext cx="5384800" cy="5184001"/>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 name="Mastertitelformat bearbeiten"/>
          <p:cNvSpPr txBox="1">
            <a:spLocks noGrp="1"/>
          </p:cNvSpPr>
          <p:nvPr>
            <p:ph type="title" hasCustomPrompt="1"/>
          </p:nvPr>
        </p:nvSpPr>
        <p:spPr>
          <a:xfrm>
            <a:off x="609600" y="21431"/>
            <a:ext cx="10972800" cy="963614"/>
          </a:xfrm>
          <a:prstGeom prst="rect">
            <a:avLst/>
          </a:prstGeom>
        </p:spPr>
        <p:txBody>
          <a:bodyPr anchor="b"/>
          <a:lstStyle>
            <a:lvl1pPr algn="l">
              <a:defRPr sz="3200"/>
            </a:lvl1pPr>
          </a:lstStyle>
          <a:p>
            <a:r>
              <a:rPr dirty="0" err="1"/>
              <a:t>Mastertitelformat</a:t>
            </a:r>
            <a:r>
              <a:rPr dirty="0"/>
              <a:t> </a:t>
            </a:r>
            <a:r>
              <a:rPr dirty="0" err="1"/>
              <a:t>bearbeiten</a:t>
            </a:r>
            <a:endParaRPr dirty="0"/>
          </a:p>
        </p:txBody>
      </p:sp>
    </p:spTree>
    <p:extLst>
      <p:ext uri="{BB962C8B-B14F-4D97-AF65-F5344CB8AC3E}">
        <p14:creationId xmlns:p14="http://schemas.microsoft.com/office/powerpoint/2010/main" val="2235087826"/>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Slide">
    <p:bg>
      <p:bgPr>
        <a:gradFill>
          <a:gsLst>
            <a:gs pos="0">
              <a:srgbClr val="051C39"/>
            </a:gs>
            <a:gs pos="100000">
              <a:srgbClr val="0085CA"/>
            </a:gs>
          </a:gsLst>
          <a:lin ang="8100000" scaled="1"/>
        </a:gradFill>
        <a:effectLst/>
      </p:bgPr>
    </p:bg>
    <p:spTree>
      <p:nvGrpSpPr>
        <p:cNvPr id="1" name=""/>
        <p:cNvGrpSpPr/>
        <p:nvPr/>
      </p:nvGrpSpPr>
      <p:grpSpPr>
        <a:xfrm>
          <a:off x="0" y="0"/>
          <a:ext cx="0" cy="0"/>
          <a:chOff x="0" y="0"/>
          <a:chExt cx="0" cy="0"/>
        </a:xfrm>
      </p:grpSpPr>
      <p:pic>
        <p:nvPicPr>
          <p:cNvPr id="2" name="Picture 1" descr="A picture containing screenshot, blue, curtain&#10;&#10;Description automatically generated">
            <a:extLst>
              <a:ext uri="{FF2B5EF4-FFF2-40B4-BE49-F238E27FC236}">
                <a16:creationId xmlns:a16="http://schemas.microsoft.com/office/drawing/2014/main" id="{93430C37-9FC9-C2E2-9CC6-02FF1758D1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57568"/>
          </a:xfrm>
          <a:prstGeom prst="rect">
            <a:avLst/>
          </a:prstGeom>
        </p:spPr>
      </p:pic>
      <p:sp>
        <p:nvSpPr>
          <p:cNvPr id="8" name="Freeform 7">
            <a:extLst>
              <a:ext uri="{FF2B5EF4-FFF2-40B4-BE49-F238E27FC236}">
                <a16:creationId xmlns:a16="http://schemas.microsoft.com/office/drawing/2014/main" id="{BF04F9C8-D0B3-924B-82B1-07AAB3570236}"/>
              </a:ext>
            </a:extLst>
          </p:cNvPr>
          <p:cNvSpPr/>
          <p:nvPr userDrawn="1"/>
        </p:nvSpPr>
        <p:spPr>
          <a:xfrm>
            <a:off x="-713394" y="-1212245"/>
            <a:ext cx="6324486" cy="9444415"/>
          </a:xfrm>
          <a:custGeom>
            <a:avLst/>
            <a:gdLst>
              <a:gd name="connsiteX0" fmla="*/ 3858377 w 6809623"/>
              <a:gd name="connsiteY0" fmla="*/ 8311130 h 9444415"/>
              <a:gd name="connsiteX1" fmla="*/ 6656995 w 6809623"/>
              <a:gd name="connsiteY1" fmla="*/ 5387821 h 9444415"/>
              <a:gd name="connsiteX2" fmla="*/ 5811868 w 6809623"/>
              <a:gd name="connsiteY2" fmla="*/ 649566 h 9444415"/>
              <a:gd name="connsiteX3" fmla="*/ 574850 w 6809623"/>
              <a:gd name="connsiteY3" fmla="*/ 940512 h 9444415"/>
              <a:gd name="connsiteX4" fmla="*/ 505577 w 6809623"/>
              <a:gd name="connsiteY4" fmla="*/ 8920730 h 9444415"/>
              <a:gd name="connsiteX5" fmla="*/ 3858377 w 6809623"/>
              <a:gd name="connsiteY5" fmla="*/ 8311130 h 944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9623" h="9444415">
                <a:moveTo>
                  <a:pt x="3858377" y="8311130"/>
                </a:moveTo>
                <a:cubicBezTo>
                  <a:pt x="4883613" y="7722312"/>
                  <a:pt x="6331413" y="6664748"/>
                  <a:pt x="6656995" y="5387821"/>
                </a:cubicBezTo>
                <a:cubicBezTo>
                  <a:pt x="6982577" y="4110894"/>
                  <a:pt x="6825559" y="1390784"/>
                  <a:pt x="5811868" y="649566"/>
                </a:cubicBezTo>
                <a:cubicBezTo>
                  <a:pt x="4798177" y="-91652"/>
                  <a:pt x="1459232" y="-438015"/>
                  <a:pt x="574850" y="940512"/>
                </a:cubicBezTo>
                <a:cubicBezTo>
                  <a:pt x="-309532" y="2319039"/>
                  <a:pt x="-43986" y="7687676"/>
                  <a:pt x="505577" y="8920730"/>
                </a:cubicBezTo>
                <a:cubicBezTo>
                  <a:pt x="1055140" y="10153784"/>
                  <a:pt x="2833141" y="8899948"/>
                  <a:pt x="3858377" y="8311130"/>
                </a:cubicBezTo>
                <a:close/>
              </a:path>
            </a:pathLst>
          </a:custGeom>
          <a:solidFill>
            <a:schemeClr val="bg1"/>
          </a:solidFill>
          <a:ln>
            <a:noFill/>
          </a:ln>
          <a:effectLst>
            <a:outerShdw blurRad="596900" dist="25400" dir="2700000" sx="102000" sy="102000" algn="tl" rotWithShape="0">
              <a:prstClr val="black">
                <a:alpha val="7539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ibre Franklin ExtraLight" pitchFamily="2" charset="77"/>
            </a:endParaRPr>
          </a:p>
        </p:txBody>
      </p:sp>
      <p:sp>
        <p:nvSpPr>
          <p:cNvPr id="9" name="Title 3">
            <a:extLst>
              <a:ext uri="{FF2B5EF4-FFF2-40B4-BE49-F238E27FC236}">
                <a16:creationId xmlns:a16="http://schemas.microsoft.com/office/drawing/2014/main" id="{DBEDF32D-01E4-E745-8472-35A1E9C80F57}"/>
              </a:ext>
            </a:extLst>
          </p:cNvPr>
          <p:cNvSpPr>
            <a:spLocks noGrp="1"/>
          </p:cNvSpPr>
          <p:nvPr>
            <p:ph type="ctrTitle"/>
          </p:nvPr>
        </p:nvSpPr>
        <p:spPr>
          <a:xfrm>
            <a:off x="6095999" y="1122363"/>
            <a:ext cx="5968622" cy="2387600"/>
          </a:xfrm>
        </p:spPr>
        <p:txBody>
          <a:bodyPr>
            <a:normAutofit/>
          </a:bodyPr>
          <a:lstStyle>
            <a:lvl1pPr>
              <a:defRPr sz="4000" b="1" i="0">
                <a:latin typeface="Libre Franklin" pitchFamily="2" charset="77"/>
              </a:defRPr>
            </a:lvl1pPr>
          </a:lstStyle>
          <a:p>
            <a:pPr algn="l"/>
            <a:endParaRPr lang="en-US" dirty="0">
              <a:solidFill>
                <a:schemeClr val="bg1"/>
              </a:solidFill>
            </a:endParaRPr>
          </a:p>
        </p:txBody>
      </p:sp>
      <p:sp>
        <p:nvSpPr>
          <p:cNvPr id="13" name="Subtitle 4">
            <a:extLst>
              <a:ext uri="{FF2B5EF4-FFF2-40B4-BE49-F238E27FC236}">
                <a16:creationId xmlns:a16="http://schemas.microsoft.com/office/drawing/2014/main" id="{B46B369E-059E-6E4E-8FD1-1C7E8DFF6EE8}"/>
              </a:ext>
            </a:extLst>
          </p:cNvPr>
          <p:cNvSpPr>
            <a:spLocks noGrp="1"/>
          </p:cNvSpPr>
          <p:nvPr>
            <p:ph type="subTitle" idx="1"/>
          </p:nvPr>
        </p:nvSpPr>
        <p:spPr>
          <a:xfrm>
            <a:off x="6095999" y="3602038"/>
            <a:ext cx="5968622" cy="1655762"/>
          </a:xfrm>
        </p:spPr>
        <p:txBody>
          <a:bodyPr>
            <a:normAutofit/>
          </a:bodyPr>
          <a:lstStyle>
            <a:lvl1pPr>
              <a:defRPr sz="2400" b="0" i="0" baseline="0">
                <a:latin typeface="Libre Franklin Medium" pitchFamily="2" charset="77"/>
                <a:cs typeface="Arial" panose="020B0604020202020204" pitchFamily="34" charset="0"/>
              </a:defRPr>
            </a:lvl1pPr>
          </a:lstStyle>
          <a:p>
            <a:pPr algn="l"/>
            <a:endParaRPr lang="en-AU" dirty="0">
              <a:solidFill>
                <a:schemeClr val="bg1"/>
              </a:solidFill>
              <a:latin typeface="Franklin Gothic Medium" panose="020B0603020102020204" pitchFamily="34" charset="0"/>
            </a:endParaRPr>
          </a:p>
        </p:txBody>
      </p:sp>
      <p:pic>
        <p:nvPicPr>
          <p:cNvPr id="6" name="Picture 5" descr="Logo&#10;&#10;Description automatically generated">
            <a:extLst>
              <a:ext uri="{FF2B5EF4-FFF2-40B4-BE49-F238E27FC236}">
                <a16:creationId xmlns:a16="http://schemas.microsoft.com/office/drawing/2014/main" id="{BEF18E24-C18F-B141-8F4B-102C09BFEF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0300" y="2463362"/>
            <a:ext cx="3848100" cy="1046599"/>
          </a:xfrm>
          <a:prstGeom prst="rect">
            <a:avLst/>
          </a:prstGeom>
        </p:spPr>
      </p:pic>
    </p:spTree>
    <p:extLst>
      <p:ext uri="{BB962C8B-B14F-4D97-AF65-F5344CB8AC3E}">
        <p14:creationId xmlns:p14="http://schemas.microsoft.com/office/powerpoint/2010/main" val="7979359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_Title and Content">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A picture containing screenshot, blue, curtain&#10;&#10;Description automatically generated">
            <a:extLst>
              <a:ext uri="{FF2B5EF4-FFF2-40B4-BE49-F238E27FC236}">
                <a16:creationId xmlns:a16="http://schemas.microsoft.com/office/drawing/2014/main" id="{AAC12C71-17FC-B190-DCB3-AE390A4711E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919" b="69757"/>
          <a:stretch/>
        </p:blipFill>
        <p:spPr>
          <a:xfrm>
            <a:off x="-1" y="0"/>
            <a:ext cx="12192001" cy="1325131"/>
          </a:xfrm>
          <a:prstGeom prst="rect">
            <a:avLst/>
          </a:prstGeom>
        </p:spPr>
      </p:pic>
      <p:sp>
        <p:nvSpPr>
          <p:cNvPr id="2" name="Title 1">
            <a:extLst>
              <a:ext uri="{FF2B5EF4-FFF2-40B4-BE49-F238E27FC236}">
                <a16:creationId xmlns:a16="http://schemas.microsoft.com/office/drawing/2014/main" id="{4F3F0186-2C57-41A7-80E7-BC1D471C45B1}"/>
              </a:ext>
            </a:extLst>
          </p:cNvPr>
          <p:cNvSpPr>
            <a:spLocks noGrp="1"/>
          </p:cNvSpPr>
          <p:nvPr>
            <p:ph type="title"/>
          </p:nvPr>
        </p:nvSpPr>
        <p:spPr/>
        <p:txBody>
          <a:bodyPr>
            <a:normAutofit/>
          </a:bodyPr>
          <a:lstStyle>
            <a:lvl1pPr>
              <a:defRPr sz="2800">
                <a:solidFill>
                  <a:schemeClr val="bg1"/>
                </a:solidFill>
              </a:defRPr>
            </a:lvl1pPr>
          </a:lstStyle>
          <a:p>
            <a:r>
              <a:rPr lang="en-US" dirty="0"/>
              <a:t>Click to edit Master title style</a:t>
            </a:r>
            <a:endParaRPr lang="en-AU" dirty="0"/>
          </a:p>
        </p:txBody>
      </p:sp>
      <p:sp>
        <p:nvSpPr>
          <p:cNvPr id="8" name="Date Placeholder 3">
            <a:extLst>
              <a:ext uri="{FF2B5EF4-FFF2-40B4-BE49-F238E27FC236}">
                <a16:creationId xmlns:a16="http://schemas.microsoft.com/office/drawing/2014/main" id="{EB2853C3-4A49-1343-8650-71D8519334DA}"/>
              </a:ext>
            </a:extLst>
          </p:cNvPr>
          <p:cNvSpPr>
            <a:spLocks noGrp="1"/>
          </p:cNvSpPr>
          <p:nvPr>
            <p:ph type="dt" sz="half" idx="2"/>
          </p:nvPr>
        </p:nvSpPr>
        <p:spPr>
          <a:xfrm>
            <a:off x="2355271" y="6386945"/>
            <a:ext cx="84512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9" name="Footer Placeholder 4">
            <a:extLst>
              <a:ext uri="{FF2B5EF4-FFF2-40B4-BE49-F238E27FC236}">
                <a16:creationId xmlns:a16="http://schemas.microsoft.com/office/drawing/2014/main" id="{4D1FE939-649F-2E49-9F0B-CCC24972BB96}"/>
              </a:ext>
            </a:extLst>
          </p:cNvPr>
          <p:cNvSpPr>
            <a:spLocks noGrp="1"/>
          </p:cNvSpPr>
          <p:nvPr>
            <p:ph type="ftr" sz="quarter" idx="3"/>
          </p:nvPr>
        </p:nvSpPr>
        <p:spPr>
          <a:xfrm>
            <a:off x="3200400" y="6386945"/>
            <a:ext cx="8451271"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3" name="Slide Number Placeholder 5">
            <a:extLst>
              <a:ext uri="{FF2B5EF4-FFF2-40B4-BE49-F238E27FC236}">
                <a16:creationId xmlns:a16="http://schemas.microsoft.com/office/drawing/2014/main" id="{CFD39C0A-03DF-A247-B957-1A025E1CD932}"/>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4683675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0">
              <a:srgbClr val="051C39"/>
            </a:gs>
            <a:gs pos="100000">
              <a:srgbClr val="0085CA"/>
            </a:gs>
          </a:gsLst>
          <a:lin ang="8100000" scaled="1"/>
        </a:gradFill>
        <a:effectLst/>
      </p:bgPr>
    </p:bg>
    <p:spTree>
      <p:nvGrpSpPr>
        <p:cNvPr id="1" name=""/>
        <p:cNvGrpSpPr/>
        <p:nvPr/>
      </p:nvGrpSpPr>
      <p:grpSpPr>
        <a:xfrm>
          <a:off x="0" y="0"/>
          <a:ext cx="0" cy="0"/>
          <a:chOff x="0" y="0"/>
          <a:chExt cx="0" cy="0"/>
        </a:xfrm>
      </p:grpSpPr>
      <p:pic>
        <p:nvPicPr>
          <p:cNvPr id="2" name="Picture 1" descr="A picture containing screenshot, blue, curtain&#10;&#10;Description automatically generated">
            <a:extLst>
              <a:ext uri="{FF2B5EF4-FFF2-40B4-BE49-F238E27FC236}">
                <a16:creationId xmlns:a16="http://schemas.microsoft.com/office/drawing/2014/main" id="{93430C37-9FC9-C2E2-9CC6-02FF1758D1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57568"/>
          </a:xfrm>
          <a:prstGeom prst="rect">
            <a:avLst/>
          </a:prstGeom>
        </p:spPr>
      </p:pic>
      <p:sp>
        <p:nvSpPr>
          <p:cNvPr id="8" name="Freeform 7">
            <a:extLst>
              <a:ext uri="{FF2B5EF4-FFF2-40B4-BE49-F238E27FC236}">
                <a16:creationId xmlns:a16="http://schemas.microsoft.com/office/drawing/2014/main" id="{BF04F9C8-D0B3-924B-82B1-07AAB3570236}"/>
              </a:ext>
            </a:extLst>
          </p:cNvPr>
          <p:cNvSpPr/>
          <p:nvPr userDrawn="1"/>
        </p:nvSpPr>
        <p:spPr>
          <a:xfrm>
            <a:off x="-713394" y="-1212245"/>
            <a:ext cx="6324486" cy="9444415"/>
          </a:xfrm>
          <a:custGeom>
            <a:avLst/>
            <a:gdLst>
              <a:gd name="connsiteX0" fmla="*/ 3858377 w 6809623"/>
              <a:gd name="connsiteY0" fmla="*/ 8311130 h 9444415"/>
              <a:gd name="connsiteX1" fmla="*/ 6656995 w 6809623"/>
              <a:gd name="connsiteY1" fmla="*/ 5387821 h 9444415"/>
              <a:gd name="connsiteX2" fmla="*/ 5811868 w 6809623"/>
              <a:gd name="connsiteY2" fmla="*/ 649566 h 9444415"/>
              <a:gd name="connsiteX3" fmla="*/ 574850 w 6809623"/>
              <a:gd name="connsiteY3" fmla="*/ 940512 h 9444415"/>
              <a:gd name="connsiteX4" fmla="*/ 505577 w 6809623"/>
              <a:gd name="connsiteY4" fmla="*/ 8920730 h 9444415"/>
              <a:gd name="connsiteX5" fmla="*/ 3858377 w 6809623"/>
              <a:gd name="connsiteY5" fmla="*/ 8311130 h 944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9623" h="9444415">
                <a:moveTo>
                  <a:pt x="3858377" y="8311130"/>
                </a:moveTo>
                <a:cubicBezTo>
                  <a:pt x="4883613" y="7722312"/>
                  <a:pt x="6331413" y="6664748"/>
                  <a:pt x="6656995" y="5387821"/>
                </a:cubicBezTo>
                <a:cubicBezTo>
                  <a:pt x="6982577" y="4110894"/>
                  <a:pt x="6825559" y="1390784"/>
                  <a:pt x="5811868" y="649566"/>
                </a:cubicBezTo>
                <a:cubicBezTo>
                  <a:pt x="4798177" y="-91652"/>
                  <a:pt x="1459232" y="-438015"/>
                  <a:pt x="574850" y="940512"/>
                </a:cubicBezTo>
                <a:cubicBezTo>
                  <a:pt x="-309532" y="2319039"/>
                  <a:pt x="-43986" y="7687676"/>
                  <a:pt x="505577" y="8920730"/>
                </a:cubicBezTo>
                <a:cubicBezTo>
                  <a:pt x="1055140" y="10153784"/>
                  <a:pt x="2833141" y="8899948"/>
                  <a:pt x="3858377" y="8311130"/>
                </a:cubicBezTo>
                <a:close/>
              </a:path>
            </a:pathLst>
          </a:custGeom>
          <a:solidFill>
            <a:schemeClr val="bg1"/>
          </a:solidFill>
          <a:ln>
            <a:noFill/>
          </a:ln>
          <a:effectLst>
            <a:outerShdw blurRad="596900" dist="25400" dir="2700000" sx="102000" sy="102000" algn="tl" rotWithShape="0">
              <a:prstClr val="black">
                <a:alpha val="7539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ibre Franklin ExtraLight" pitchFamily="2" charset="77"/>
            </a:endParaRPr>
          </a:p>
        </p:txBody>
      </p:sp>
      <p:sp>
        <p:nvSpPr>
          <p:cNvPr id="9" name="Title 3">
            <a:extLst>
              <a:ext uri="{FF2B5EF4-FFF2-40B4-BE49-F238E27FC236}">
                <a16:creationId xmlns:a16="http://schemas.microsoft.com/office/drawing/2014/main" id="{DBEDF32D-01E4-E745-8472-35A1E9C80F57}"/>
              </a:ext>
            </a:extLst>
          </p:cNvPr>
          <p:cNvSpPr>
            <a:spLocks noGrp="1"/>
          </p:cNvSpPr>
          <p:nvPr>
            <p:ph type="ctrTitle"/>
          </p:nvPr>
        </p:nvSpPr>
        <p:spPr>
          <a:xfrm>
            <a:off x="6095999" y="1122363"/>
            <a:ext cx="5968622" cy="2387600"/>
          </a:xfrm>
        </p:spPr>
        <p:txBody>
          <a:bodyPr>
            <a:normAutofit/>
          </a:bodyPr>
          <a:lstStyle>
            <a:lvl1pPr>
              <a:defRPr sz="4000" b="1" i="0">
                <a:latin typeface="Libre Franklin" pitchFamily="2" charset="77"/>
              </a:defRPr>
            </a:lvl1pPr>
          </a:lstStyle>
          <a:p>
            <a:pPr algn="l"/>
            <a:endParaRPr lang="en-US" dirty="0">
              <a:solidFill>
                <a:schemeClr val="bg1"/>
              </a:solidFill>
            </a:endParaRPr>
          </a:p>
        </p:txBody>
      </p:sp>
      <p:sp>
        <p:nvSpPr>
          <p:cNvPr id="13" name="Subtitle 4">
            <a:extLst>
              <a:ext uri="{FF2B5EF4-FFF2-40B4-BE49-F238E27FC236}">
                <a16:creationId xmlns:a16="http://schemas.microsoft.com/office/drawing/2014/main" id="{B46B369E-059E-6E4E-8FD1-1C7E8DFF6EE8}"/>
              </a:ext>
            </a:extLst>
          </p:cNvPr>
          <p:cNvSpPr>
            <a:spLocks noGrp="1"/>
          </p:cNvSpPr>
          <p:nvPr>
            <p:ph type="subTitle" idx="1"/>
          </p:nvPr>
        </p:nvSpPr>
        <p:spPr>
          <a:xfrm>
            <a:off x="6095999" y="3602038"/>
            <a:ext cx="5968622" cy="1655762"/>
          </a:xfrm>
        </p:spPr>
        <p:txBody>
          <a:bodyPr>
            <a:normAutofit/>
          </a:bodyPr>
          <a:lstStyle>
            <a:lvl1pPr>
              <a:defRPr sz="2400" b="0" i="0" baseline="0">
                <a:latin typeface="Libre Franklin Medium" pitchFamily="2" charset="77"/>
                <a:cs typeface="Arial" panose="020B0604020202020204" pitchFamily="34" charset="0"/>
              </a:defRPr>
            </a:lvl1pPr>
          </a:lstStyle>
          <a:p>
            <a:pPr algn="l"/>
            <a:endParaRPr lang="en-AU" dirty="0">
              <a:solidFill>
                <a:schemeClr val="bg1"/>
              </a:solidFill>
              <a:latin typeface="Franklin Gothic Medium" panose="020B0603020102020204" pitchFamily="34" charset="0"/>
            </a:endParaRPr>
          </a:p>
        </p:txBody>
      </p:sp>
      <p:pic>
        <p:nvPicPr>
          <p:cNvPr id="6" name="Picture 5" descr="Logo&#10;&#10;Description automatically generated">
            <a:extLst>
              <a:ext uri="{FF2B5EF4-FFF2-40B4-BE49-F238E27FC236}">
                <a16:creationId xmlns:a16="http://schemas.microsoft.com/office/drawing/2014/main" id="{BEF18E24-C18F-B141-8F4B-102C09BFEF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0300" y="2463362"/>
            <a:ext cx="3848100" cy="1046599"/>
          </a:xfrm>
          <a:prstGeom prst="rect">
            <a:avLst/>
          </a:prstGeom>
        </p:spPr>
      </p:pic>
    </p:spTree>
    <p:extLst>
      <p:ext uri="{BB962C8B-B14F-4D97-AF65-F5344CB8AC3E}">
        <p14:creationId xmlns:p14="http://schemas.microsoft.com/office/powerpoint/2010/main" val="145264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_Title Slide">
    <p:bg>
      <p:bgPr>
        <a:gradFill>
          <a:gsLst>
            <a:gs pos="0">
              <a:srgbClr val="051C39"/>
            </a:gs>
            <a:gs pos="100000">
              <a:srgbClr val="0085CA"/>
            </a:gs>
          </a:gsLst>
          <a:lin ang="8100000" scaled="1"/>
        </a:gradFill>
        <a:effectLst/>
      </p:bgPr>
    </p:bg>
    <p:spTree>
      <p:nvGrpSpPr>
        <p:cNvPr id="1" name=""/>
        <p:cNvGrpSpPr/>
        <p:nvPr/>
      </p:nvGrpSpPr>
      <p:grpSpPr>
        <a:xfrm>
          <a:off x="0" y="0"/>
          <a:ext cx="0" cy="0"/>
          <a:chOff x="0" y="0"/>
          <a:chExt cx="0" cy="0"/>
        </a:xfrm>
      </p:grpSpPr>
      <p:pic>
        <p:nvPicPr>
          <p:cNvPr id="7" name="Picture 6" descr="A picture containing screenshot, blue, curtain&#10;&#10;Description automatically generated">
            <a:extLst>
              <a:ext uri="{FF2B5EF4-FFF2-40B4-BE49-F238E27FC236}">
                <a16:creationId xmlns:a16="http://schemas.microsoft.com/office/drawing/2014/main" id="{14E7444E-28E4-61CF-DDDF-E88DDC3954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57568"/>
          </a:xfrm>
          <a:prstGeom prst="rect">
            <a:avLst/>
          </a:prstGeom>
        </p:spPr>
      </p:pic>
      <p:sp>
        <p:nvSpPr>
          <p:cNvPr id="2" name="Title 1">
            <a:extLst>
              <a:ext uri="{FF2B5EF4-FFF2-40B4-BE49-F238E27FC236}">
                <a16:creationId xmlns:a16="http://schemas.microsoft.com/office/drawing/2014/main" id="{1C6261DD-320D-42C4-9D3F-7DCC2C76AD72}"/>
              </a:ext>
            </a:extLst>
          </p:cNvPr>
          <p:cNvSpPr>
            <a:spLocks noGrp="1"/>
          </p:cNvSpPr>
          <p:nvPr>
            <p:ph type="ctrTitle"/>
          </p:nvPr>
        </p:nvSpPr>
        <p:spPr>
          <a:xfrm>
            <a:off x="1524000" y="2601117"/>
            <a:ext cx="9144000" cy="1655763"/>
          </a:xfrm>
          <a:noFill/>
          <a:effectLst/>
        </p:spPr>
        <p:txBody>
          <a:bodyPr anchor="b">
            <a:normAutofit/>
          </a:bodyPr>
          <a:lstStyle>
            <a:lvl1pPr algn="ctr">
              <a:defRPr sz="4000">
                <a:solidFill>
                  <a:schemeClr val="bg1"/>
                </a:solidFill>
              </a:defRPr>
            </a:lvl1pPr>
          </a:lstStyle>
          <a:p>
            <a:r>
              <a:rPr lang="en-US" dirty="0"/>
              <a:t>Click to edit Master title style</a:t>
            </a:r>
            <a:endParaRPr lang="en-AU" dirty="0"/>
          </a:p>
        </p:txBody>
      </p:sp>
      <p:sp>
        <p:nvSpPr>
          <p:cNvPr id="15" name="Subtitle 2">
            <a:extLst>
              <a:ext uri="{FF2B5EF4-FFF2-40B4-BE49-F238E27FC236}">
                <a16:creationId xmlns:a16="http://schemas.microsoft.com/office/drawing/2014/main" id="{700578E7-FCFA-D148-8005-3BA367C2047D}"/>
              </a:ext>
            </a:extLst>
          </p:cNvPr>
          <p:cNvSpPr>
            <a:spLocks noGrp="1"/>
          </p:cNvSpPr>
          <p:nvPr>
            <p:ph type="subTitle" idx="1"/>
          </p:nvPr>
        </p:nvSpPr>
        <p:spPr>
          <a:xfrm>
            <a:off x="1524000" y="4438955"/>
            <a:ext cx="9144000" cy="1655762"/>
          </a:xfrm>
          <a:noFill/>
          <a:effectLst/>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5" name="Picture Placeholder 4">
            <a:extLst>
              <a:ext uri="{FF2B5EF4-FFF2-40B4-BE49-F238E27FC236}">
                <a16:creationId xmlns:a16="http://schemas.microsoft.com/office/drawing/2014/main" id="{51A76797-880F-0B4D-BC7E-F269694CB310}"/>
              </a:ext>
            </a:extLst>
          </p:cNvPr>
          <p:cNvSpPr>
            <a:spLocks noGrp="1"/>
          </p:cNvSpPr>
          <p:nvPr>
            <p:ph type="pic" sz="quarter" idx="10"/>
          </p:nvPr>
        </p:nvSpPr>
        <p:spPr>
          <a:xfrm>
            <a:off x="5055462" y="371475"/>
            <a:ext cx="2081076" cy="2081076"/>
          </a:xfrm>
        </p:spPr>
        <p:txBody>
          <a:bodyPr/>
          <a:lstStyle/>
          <a:p>
            <a:endParaRPr lang="en-US" dirty="0"/>
          </a:p>
        </p:txBody>
      </p:sp>
      <p:pic>
        <p:nvPicPr>
          <p:cNvPr id="17" name="Picture 16">
            <a:extLst>
              <a:ext uri="{FF2B5EF4-FFF2-40B4-BE49-F238E27FC236}">
                <a16:creationId xmlns:a16="http://schemas.microsoft.com/office/drawing/2014/main" id="{5233933A-8252-1F41-A03C-2803D8C4E0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835" y="6386513"/>
            <a:ext cx="2019443" cy="471055"/>
          </a:xfrm>
          <a:prstGeom prst="rect">
            <a:avLst/>
          </a:prstGeom>
        </p:spPr>
      </p:pic>
      <p:sp>
        <p:nvSpPr>
          <p:cNvPr id="11" name="Date Placeholder 3">
            <a:extLst>
              <a:ext uri="{FF2B5EF4-FFF2-40B4-BE49-F238E27FC236}">
                <a16:creationId xmlns:a16="http://schemas.microsoft.com/office/drawing/2014/main" id="{38E3850C-1425-AB44-A60E-D8E265072DA5}"/>
              </a:ext>
            </a:extLst>
          </p:cNvPr>
          <p:cNvSpPr>
            <a:spLocks noGrp="1"/>
          </p:cNvSpPr>
          <p:nvPr>
            <p:ph type="dt" sz="half" idx="2"/>
          </p:nvPr>
        </p:nvSpPr>
        <p:spPr>
          <a:xfrm>
            <a:off x="2355271" y="6386945"/>
            <a:ext cx="84512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2" name="Footer Placeholder 4">
            <a:extLst>
              <a:ext uri="{FF2B5EF4-FFF2-40B4-BE49-F238E27FC236}">
                <a16:creationId xmlns:a16="http://schemas.microsoft.com/office/drawing/2014/main" id="{057BAAF6-ABB4-EA4E-B197-257B3A070B36}"/>
              </a:ext>
            </a:extLst>
          </p:cNvPr>
          <p:cNvSpPr>
            <a:spLocks noGrp="1"/>
          </p:cNvSpPr>
          <p:nvPr>
            <p:ph type="ftr" sz="quarter" idx="3"/>
          </p:nvPr>
        </p:nvSpPr>
        <p:spPr>
          <a:xfrm>
            <a:off x="3200400" y="6386945"/>
            <a:ext cx="8451271"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9" name="Slide Number Placeholder 5">
            <a:extLst>
              <a:ext uri="{FF2B5EF4-FFF2-40B4-BE49-F238E27FC236}">
                <a16:creationId xmlns:a16="http://schemas.microsoft.com/office/drawing/2014/main" id="{BB5B5C1F-9BF2-FF4B-B9BE-9D2A810D0497}"/>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
        <p:nvSpPr>
          <p:cNvPr id="16" name="TextBox 15">
            <a:extLst>
              <a:ext uri="{FF2B5EF4-FFF2-40B4-BE49-F238E27FC236}">
                <a16:creationId xmlns:a16="http://schemas.microsoft.com/office/drawing/2014/main" id="{D56B026C-8C87-EA45-8593-60D3EF2FD240}"/>
              </a:ext>
            </a:extLst>
          </p:cNvPr>
          <p:cNvSpPr txBox="1"/>
          <p:nvPr userDrawn="1"/>
        </p:nvSpPr>
        <p:spPr>
          <a:xfrm>
            <a:off x="5383304" y="-650997"/>
            <a:ext cx="1425391" cy="261610"/>
          </a:xfrm>
          <a:prstGeom prst="rect">
            <a:avLst/>
          </a:prstGeom>
          <a:noFill/>
        </p:spPr>
        <p:txBody>
          <a:bodyPr wrap="none" rtlCol="0">
            <a:spAutoFit/>
          </a:bodyPr>
          <a:lstStyle/>
          <a:p>
            <a:pPr algn="ctr"/>
            <a:r>
              <a:rPr lang="en-US" sz="1100" dirty="0">
                <a:solidFill>
                  <a:schemeClr val="bg1">
                    <a:lumMod val="50000"/>
                  </a:schemeClr>
                </a:solidFill>
                <a:latin typeface="Libre Franklin" pitchFamily="2" charset="77"/>
              </a:rPr>
              <a:t>Primary (dark blue)</a:t>
            </a:r>
          </a:p>
        </p:txBody>
      </p:sp>
    </p:spTree>
    <p:extLst>
      <p:ext uri="{BB962C8B-B14F-4D97-AF65-F5344CB8AC3E}">
        <p14:creationId xmlns:p14="http://schemas.microsoft.com/office/powerpoint/2010/main" val="17728842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linical Trial -title slide">
    <p:bg>
      <p:bgPr>
        <a:solidFill>
          <a:schemeClr val="bg1">
            <a:lumMod val="95000"/>
            <a:alpha val="7809"/>
          </a:schemeClr>
        </a:solidFill>
        <a:effectLst/>
      </p:bgPr>
    </p:bg>
    <p:spTree>
      <p:nvGrpSpPr>
        <p:cNvPr id="1" name=""/>
        <p:cNvGrpSpPr/>
        <p:nvPr/>
      </p:nvGrpSpPr>
      <p:grpSpPr>
        <a:xfrm>
          <a:off x="0" y="0"/>
          <a:ext cx="0" cy="0"/>
          <a:chOff x="0" y="0"/>
          <a:chExt cx="0" cy="0"/>
        </a:xfrm>
      </p:grpSpPr>
      <p:pic>
        <p:nvPicPr>
          <p:cNvPr id="4" name="Picture 3" descr="A picture containing sphere, screenshot, planet&#10;&#10;Description automatically generated">
            <a:extLst>
              <a:ext uri="{FF2B5EF4-FFF2-40B4-BE49-F238E27FC236}">
                <a16:creationId xmlns:a16="http://schemas.microsoft.com/office/drawing/2014/main" id="{6BA04EAE-5E4F-2E51-E273-199A17AD0D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57568"/>
          </a:xfrm>
          <a:prstGeom prst="rect">
            <a:avLst/>
          </a:prstGeom>
        </p:spPr>
      </p:pic>
      <p:sp>
        <p:nvSpPr>
          <p:cNvPr id="9" name="Title 3">
            <a:extLst>
              <a:ext uri="{FF2B5EF4-FFF2-40B4-BE49-F238E27FC236}">
                <a16:creationId xmlns:a16="http://schemas.microsoft.com/office/drawing/2014/main" id="{DBEDF32D-01E4-E745-8472-35A1E9C80F57}"/>
              </a:ext>
            </a:extLst>
          </p:cNvPr>
          <p:cNvSpPr>
            <a:spLocks noGrp="1"/>
          </p:cNvSpPr>
          <p:nvPr>
            <p:ph type="ctrTitle"/>
          </p:nvPr>
        </p:nvSpPr>
        <p:spPr>
          <a:xfrm>
            <a:off x="6095999" y="1122363"/>
            <a:ext cx="5968622" cy="2387600"/>
          </a:xfrm>
        </p:spPr>
        <p:txBody>
          <a:bodyPr>
            <a:normAutofit/>
          </a:bodyPr>
          <a:lstStyle>
            <a:lvl1pPr>
              <a:defRPr lang="en-US" sz="4000" b="1" i="0" kern="1200" dirty="0">
                <a:solidFill>
                  <a:srgbClr val="051C39"/>
                </a:solidFill>
                <a:latin typeface="Libre Franklin" pitchFamily="2" charset="77"/>
                <a:ea typeface="+mn-ea"/>
                <a:cs typeface="+mn-cs"/>
              </a:defRPr>
            </a:lvl1pPr>
          </a:lstStyle>
          <a:p>
            <a:pPr algn="l"/>
            <a:endParaRPr lang="en-US" dirty="0">
              <a:solidFill>
                <a:schemeClr val="bg1"/>
              </a:solidFill>
            </a:endParaRPr>
          </a:p>
        </p:txBody>
      </p:sp>
      <p:sp>
        <p:nvSpPr>
          <p:cNvPr id="13" name="Subtitle 4">
            <a:extLst>
              <a:ext uri="{FF2B5EF4-FFF2-40B4-BE49-F238E27FC236}">
                <a16:creationId xmlns:a16="http://schemas.microsoft.com/office/drawing/2014/main" id="{B46B369E-059E-6E4E-8FD1-1C7E8DFF6EE8}"/>
              </a:ext>
            </a:extLst>
          </p:cNvPr>
          <p:cNvSpPr>
            <a:spLocks noGrp="1"/>
          </p:cNvSpPr>
          <p:nvPr>
            <p:ph type="subTitle" idx="1"/>
          </p:nvPr>
        </p:nvSpPr>
        <p:spPr>
          <a:xfrm>
            <a:off x="6095999" y="3602038"/>
            <a:ext cx="5968622" cy="1655762"/>
          </a:xfrm>
        </p:spPr>
        <p:txBody>
          <a:bodyPr>
            <a:normAutofit/>
          </a:bodyPr>
          <a:lstStyle>
            <a:lvl1pPr>
              <a:defRPr sz="2400" b="0" i="0">
                <a:solidFill>
                  <a:srgbClr val="011E41"/>
                </a:solidFill>
                <a:latin typeface="Libre Franklin Medium" pitchFamily="2" charset="77"/>
              </a:defRPr>
            </a:lvl1pPr>
          </a:lstStyle>
          <a:p>
            <a:pPr algn="l"/>
            <a:endParaRPr lang="en-AU" dirty="0">
              <a:solidFill>
                <a:schemeClr val="bg1"/>
              </a:solidFill>
              <a:latin typeface="Franklin Gothic Medium" panose="020B0603020102020204" pitchFamily="34" charset="0"/>
            </a:endParaRPr>
          </a:p>
        </p:txBody>
      </p:sp>
      <p:pic>
        <p:nvPicPr>
          <p:cNvPr id="11" name="Picture 10">
            <a:extLst>
              <a:ext uri="{FF2B5EF4-FFF2-40B4-BE49-F238E27FC236}">
                <a16:creationId xmlns:a16="http://schemas.microsoft.com/office/drawing/2014/main" id="{3BFB9690-DC49-5B44-AEC5-1CE39FE215F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835" y="6386513"/>
            <a:ext cx="2019443" cy="471055"/>
          </a:xfrm>
          <a:prstGeom prst="rect">
            <a:avLst/>
          </a:prstGeom>
        </p:spPr>
      </p:pic>
    </p:spTree>
    <p:extLst>
      <p:ext uri="{BB962C8B-B14F-4D97-AF65-F5344CB8AC3E}">
        <p14:creationId xmlns:p14="http://schemas.microsoft.com/office/powerpoint/2010/main" val="27734931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261DD-320D-42C4-9D3F-7DCC2C76AD72}"/>
              </a:ext>
            </a:extLst>
          </p:cNvPr>
          <p:cNvSpPr>
            <a:spLocks noGrp="1"/>
          </p:cNvSpPr>
          <p:nvPr>
            <p:ph type="ctrTitle"/>
          </p:nvPr>
        </p:nvSpPr>
        <p:spPr>
          <a:xfrm>
            <a:off x="1524000" y="1122363"/>
            <a:ext cx="9144000" cy="2387600"/>
          </a:xfrm>
        </p:spPr>
        <p:txBody>
          <a:bodyPr anchor="b">
            <a:normAutofit/>
          </a:bodyPr>
          <a:lstStyle>
            <a:lvl1pPr algn="ctr">
              <a:defRPr sz="4000"/>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54A64F4A-86F6-47D7-A431-890A485DA5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7" name="Date Placeholder 3">
            <a:extLst>
              <a:ext uri="{FF2B5EF4-FFF2-40B4-BE49-F238E27FC236}">
                <a16:creationId xmlns:a16="http://schemas.microsoft.com/office/drawing/2014/main" id="{235366EE-E2F4-D54E-A5A8-1ABDF1ACD928}"/>
              </a:ext>
            </a:extLst>
          </p:cNvPr>
          <p:cNvSpPr>
            <a:spLocks noGrp="1"/>
          </p:cNvSpPr>
          <p:nvPr>
            <p:ph type="dt" sz="half" idx="2"/>
          </p:nvPr>
        </p:nvSpPr>
        <p:spPr>
          <a:xfrm>
            <a:off x="2355271" y="6386945"/>
            <a:ext cx="84512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8" name="Footer Placeholder 4">
            <a:extLst>
              <a:ext uri="{FF2B5EF4-FFF2-40B4-BE49-F238E27FC236}">
                <a16:creationId xmlns:a16="http://schemas.microsoft.com/office/drawing/2014/main" id="{3CD35682-129A-C34D-AD80-8419AFC42872}"/>
              </a:ext>
            </a:extLst>
          </p:cNvPr>
          <p:cNvSpPr>
            <a:spLocks noGrp="1"/>
          </p:cNvSpPr>
          <p:nvPr>
            <p:ph type="ftr" sz="quarter" idx="3"/>
          </p:nvPr>
        </p:nvSpPr>
        <p:spPr>
          <a:xfrm>
            <a:off x="3200400" y="6386945"/>
            <a:ext cx="8451271"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9" name="Slide Number Placeholder 5">
            <a:extLst>
              <a:ext uri="{FF2B5EF4-FFF2-40B4-BE49-F238E27FC236}">
                <a16:creationId xmlns:a16="http://schemas.microsoft.com/office/drawing/2014/main" id="{F8CB92A7-26FF-AF40-84BE-4B5F93CE141B}"/>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2155587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Blank">
    <p:bg>
      <p:bgPr>
        <a:gradFill>
          <a:gsLst>
            <a:gs pos="0">
              <a:srgbClr val="00244B"/>
            </a:gs>
            <a:gs pos="100000">
              <a:srgbClr val="0086CB"/>
            </a:gs>
          </a:gsLst>
          <a:lin ang="81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C026E3C-F99D-AC41-A224-28FD5077B9E4}"/>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0" y="135"/>
            <a:ext cx="12192000" cy="6855444"/>
          </a:xfrm>
          <a:prstGeom prst="rect">
            <a:avLst/>
          </a:prstGeom>
        </p:spPr>
      </p:pic>
      <p:sp>
        <p:nvSpPr>
          <p:cNvPr id="6" name="Rectangle 5">
            <a:extLst>
              <a:ext uri="{FF2B5EF4-FFF2-40B4-BE49-F238E27FC236}">
                <a16:creationId xmlns:a16="http://schemas.microsoft.com/office/drawing/2014/main" id="{06977AC2-170D-F54A-BE4F-CD0145F7AAAD}"/>
              </a:ext>
            </a:extLst>
          </p:cNvPr>
          <p:cNvSpPr/>
          <p:nvPr userDrawn="1"/>
        </p:nvSpPr>
        <p:spPr>
          <a:xfrm>
            <a:off x="0" y="0"/>
            <a:ext cx="12192000" cy="6858000"/>
          </a:xfrm>
          <a:prstGeom prst="rect">
            <a:avLst/>
          </a:prstGeom>
          <a:solidFill>
            <a:srgbClr val="011E4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ibre Franklin ExtraLight" pitchFamily="2" charset="77"/>
            </a:endParaRPr>
          </a:p>
        </p:txBody>
      </p:sp>
      <p:sp>
        <p:nvSpPr>
          <p:cNvPr id="9" name="Title 3">
            <a:extLst>
              <a:ext uri="{FF2B5EF4-FFF2-40B4-BE49-F238E27FC236}">
                <a16:creationId xmlns:a16="http://schemas.microsoft.com/office/drawing/2014/main" id="{DBEDF32D-01E4-E745-8472-35A1E9C80F57}"/>
              </a:ext>
            </a:extLst>
          </p:cNvPr>
          <p:cNvSpPr>
            <a:spLocks noGrp="1"/>
          </p:cNvSpPr>
          <p:nvPr>
            <p:ph type="ctrTitle"/>
          </p:nvPr>
        </p:nvSpPr>
        <p:spPr>
          <a:xfrm>
            <a:off x="6095999" y="1122363"/>
            <a:ext cx="5968622" cy="2387600"/>
          </a:xfrm>
        </p:spPr>
        <p:txBody>
          <a:bodyPr>
            <a:normAutofit/>
          </a:bodyPr>
          <a:lstStyle>
            <a:lvl1pPr>
              <a:defRPr sz="4000"/>
            </a:lvl1pPr>
          </a:lstStyle>
          <a:p>
            <a:pPr algn="l"/>
            <a:endParaRPr lang="en-US" dirty="0">
              <a:solidFill>
                <a:schemeClr val="bg1"/>
              </a:solidFill>
            </a:endParaRPr>
          </a:p>
        </p:txBody>
      </p:sp>
      <p:sp>
        <p:nvSpPr>
          <p:cNvPr id="13" name="Subtitle 4">
            <a:extLst>
              <a:ext uri="{FF2B5EF4-FFF2-40B4-BE49-F238E27FC236}">
                <a16:creationId xmlns:a16="http://schemas.microsoft.com/office/drawing/2014/main" id="{B46B369E-059E-6E4E-8FD1-1C7E8DFF6EE8}"/>
              </a:ext>
            </a:extLst>
          </p:cNvPr>
          <p:cNvSpPr>
            <a:spLocks noGrp="1"/>
          </p:cNvSpPr>
          <p:nvPr>
            <p:ph type="subTitle" idx="1"/>
          </p:nvPr>
        </p:nvSpPr>
        <p:spPr>
          <a:xfrm>
            <a:off x="6095999" y="3602038"/>
            <a:ext cx="5968622" cy="1655762"/>
          </a:xfrm>
        </p:spPr>
        <p:txBody>
          <a:bodyPr>
            <a:normAutofit/>
          </a:bodyPr>
          <a:lstStyle>
            <a:lvl1pPr>
              <a:defRPr sz="2400" b="0" i="0">
                <a:latin typeface="Libre Franklin Medium" pitchFamily="2" charset="77"/>
              </a:defRPr>
            </a:lvl1pPr>
          </a:lstStyle>
          <a:p>
            <a:pPr algn="l"/>
            <a:endParaRPr lang="en-AU" dirty="0">
              <a:solidFill>
                <a:schemeClr val="bg1"/>
              </a:solidFill>
              <a:latin typeface="Franklin Gothic Medium" panose="020B0603020102020204" pitchFamily="34" charset="0"/>
            </a:endParaRPr>
          </a:p>
        </p:txBody>
      </p:sp>
      <p:pic>
        <p:nvPicPr>
          <p:cNvPr id="11" name="Picture 10" descr="Shape, icon&#10;&#10;Description automatically generated with medium confidence">
            <a:extLst>
              <a:ext uri="{FF2B5EF4-FFF2-40B4-BE49-F238E27FC236}">
                <a16:creationId xmlns:a16="http://schemas.microsoft.com/office/drawing/2014/main" id="{4A7F4F5E-A477-CB4C-9411-CE73CF28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a:effectLst>
            <a:outerShdw blurRad="596900" dist="25400" dir="2700000" sx="102000" sy="102000" algn="tl" rotWithShape="0">
              <a:prstClr val="black">
                <a:alpha val="75391"/>
              </a:prstClr>
            </a:outerShdw>
          </a:effectLst>
        </p:spPr>
      </p:pic>
    </p:spTree>
    <p:extLst>
      <p:ext uri="{BB962C8B-B14F-4D97-AF65-F5344CB8AC3E}">
        <p14:creationId xmlns:p14="http://schemas.microsoft.com/office/powerpoint/2010/main" val="29210591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picture containing screenshot, blue, curtain&#10;&#10;Description automatically generated">
            <a:extLst>
              <a:ext uri="{FF2B5EF4-FFF2-40B4-BE49-F238E27FC236}">
                <a16:creationId xmlns:a16="http://schemas.microsoft.com/office/drawing/2014/main" id="{91EC46AA-EF02-79AC-A8C5-FC6BBE832A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919" b="69757"/>
          <a:stretch/>
        </p:blipFill>
        <p:spPr>
          <a:xfrm>
            <a:off x="-1" y="0"/>
            <a:ext cx="12192001" cy="1325131"/>
          </a:xfrm>
          <a:prstGeom prst="rect">
            <a:avLst/>
          </a:prstGeom>
        </p:spPr>
      </p:pic>
      <p:sp>
        <p:nvSpPr>
          <p:cNvPr id="2" name="Title 1">
            <a:extLst>
              <a:ext uri="{FF2B5EF4-FFF2-40B4-BE49-F238E27FC236}">
                <a16:creationId xmlns:a16="http://schemas.microsoft.com/office/drawing/2014/main" id="{4F3F0186-2C57-41A7-80E7-BC1D471C45B1}"/>
              </a:ext>
            </a:extLst>
          </p:cNvPr>
          <p:cNvSpPr>
            <a:spLocks noGrp="1"/>
          </p:cNvSpPr>
          <p:nvPr>
            <p:ph type="title"/>
          </p:nvPr>
        </p:nvSpPr>
        <p:spPr/>
        <p:txBody>
          <a:bodyPr>
            <a:normAutofit/>
          </a:bodyPr>
          <a:lstStyle>
            <a:lvl1pPr>
              <a:defRPr sz="2800">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69C1E145-F44C-4504-8CB2-074521B9E137}"/>
              </a:ext>
            </a:extLst>
          </p:cNvPr>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Date Placeholder 3">
            <a:extLst>
              <a:ext uri="{FF2B5EF4-FFF2-40B4-BE49-F238E27FC236}">
                <a16:creationId xmlns:a16="http://schemas.microsoft.com/office/drawing/2014/main" id="{EB2853C3-4A49-1343-8650-71D8519334DA}"/>
              </a:ext>
            </a:extLst>
          </p:cNvPr>
          <p:cNvSpPr>
            <a:spLocks noGrp="1"/>
          </p:cNvSpPr>
          <p:nvPr>
            <p:ph type="dt" sz="half" idx="2"/>
          </p:nvPr>
        </p:nvSpPr>
        <p:spPr>
          <a:xfrm>
            <a:off x="2355271" y="6386945"/>
            <a:ext cx="84512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9" name="Footer Placeholder 4">
            <a:extLst>
              <a:ext uri="{FF2B5EF4-FFF2-40B4-BE49-F238E27FC236}">
                <a16:creationId xmlns:a16="http://schemas.microsoft.com/office/drawing/2014/main" id="{4D1FE939-649F-2E49-9F0B-CCC24972BB96}"/>
              </a:ext>
            </a:extLst>
          </p:cNvPr>
          <p:cNvSpPr>
            <a:spLocks noGrp="1"/>
          </p:cNvSpPr>
          <p:nvPr>
            <p:ph type="ftr" sz="quarter" idx="3"/>
          </p:nvPr>
        </p:nvSpPr>
        <p:spPr>
          <a:xfrm>
            <a:off x="3200400" y="6386945"/>
            <a:ext cx="8451271"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3" name="Slide Number Placeholder 5">
            <a:extLst>
              <a:ext uri="{FF2B5EF4-FFF2-40B4-BE49-F238E27FC236}">
                <a16:creationId xmlns:a16="http://schemas.microsoft.com/office/drawing/2014/main" id="{CFD39C0A-03DF-A247-B957-1A025E1CD932}"/>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28498621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A picture containing screenshot, blue, curtain&#10;&#10;Description automatically generated">
            <a:extLst>
              <a:ext uri="{FF2B5EF4-FFF2-40B4-BE49-F238E27FC236}">
                <a16:creationId xmlns:a16="http://schemas.microsoft.com/office/drawing/2014/main" id="{AAC12C71-17FC-B190-DCB3-AE390A4711E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919" b="69757"/>
          <a:stretch/>
        </p:blipFill>
        <p:spPr>
          <a:xfrm>
            <a:off x="-1" y="0"/>
            <a:ext cx="12192001" cy="1325131"/>
          </a:xfrm>
          <a:prstGeom prst="rect">
            <a:avLst/>
          </a:prstGeom>
        </p:spPr>
      </p:pic>
      <p:sp>
        <p:nvSpPr>
          <p:cNvPr id="2" name="Title 1">
            <a:extLst>
              <a:ext uri="{FF2B5EF4-FFF2-40B4-BE49-F238E27FC236}">
                <a16:creationId xmlns:a16="http://schemas.microsoft.com/office/drawing/2014/main" id="{4F3F0186-2C57-41A7-80E7-BC1D471C45B1}"/>
              </a:ext>
            </a:extLst>
          </p:cNvPr>
          <p:cNvSpPr>
            <a:spLocks noGrp="1"/>
          </p:cNvSpPr>
          <p:nvPr>
            <p:ph type="title"/>
          </p:nvPr>
        </p:nvSpPr>
        <p:spPr/>
        <p:txBody>
          <a:bodyPr>
            <a:normAutofit/>
          </a:bodyPr>
          <a:lstStyle>
            <a:lvl1pPr>
              <a:defRPr sz="2800">
                <a:solidFill>
                  <a:schemeClr val="bg1"/>
                </a:solidFill>
              </a:defRPr>
            </a:lvl1pPr>
          </a:lstStyle>
          <a:p>
            <a:r>
              <a:rPr lang="en-US" dirty="0"/>
              <a:t>Click to edit Master title style</a:t>
            </a:r>
            <a:endParaRPr lang="en-AU" dirty="0"/>
          </a:p>
        </p:txBody>
      </p:sp>
      <p:sp>
        <p:nvSpPr>
          <p:cNvPr id="8" name="Date Placeholder 3">
            <a:extLst>
              <a:ext uri="{FF2B5EF4-FFF2-40B4-BE49-F238E27FC236}">
                <a16:creationId xmlns:a16="http://schemas.microsoft.com/office/drawing/2014/main" id="{EB2853C3-4A49-1343-8650-71D8519334DA}"/>
              </a:ext>
            </a:extLst>
          </p:cNvPr>
          <p:cNvSpPr>
            <a:spLocks noGrp="1"/>
          </p:cNvSpPr>
          <p:nvPr>
            <p:ph type="dt" sz="half" idx="2"/>
          </p:nvPr>
        </p:nvSpPr>
        <p:spPr>
          <a:xfrm>
            <a:off x="2355271" y="6386945"/>
            <a:ext cx="84512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9" name="Footer Placeholder 4">
            <a:extLst>
              <a:ext uri="{FF2B5EF4-FFF2-40B4-BE49-F238E27FC236}">
                <a16:creationId xmlns:a16="http://schemas.microsoft.com/office/drawing/2014/main" id="{4D1FE939-649F-2E49-9F0B-CCC24972BB96}"/>
              </a:ext>
            </a:extLst>
          </p:cNvPr>
          <p:cNvSpPr>
            <a:spLocks noGrp="1"/>
          </p:cNvSpPr>
          <p:nvPr>
            <p:ph type="ftr" sz="quarter" idx="3"/>
          </p:nvPr>
        </p:nvSpPr>
        <p:spPr>
          <a:xfrm>
            <a:off x="3200400" y="6386945"/>
            <a:ext cx="8451271"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3" name="Slide Number Placeholder 5">
            <a:extLst>
              <a:ext uri="{FF2B5EF4-FFF2-40B4-BE49-F238E27FC236}">
                <a16:creationId xmlns:a16="http://schemas.microsoft.com/office/drawing/2014/main" id="{CFD39C0A-03DF-A247-B957-1A025E1CD932}"/>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21597808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CFC8FD1-1B69-6244-BC06-359B579AF3C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F3F0186-2C57-41A7-80E7-BC1D471C45B1}"/>
              </a:ext>
            </a:extLst>
          </p:cNvPr>
          <p:cNvSpPr>
            <a:spLocks noGrp="1"/>
          </p:cNvSpPr>
          <p:nvPr>
            <p:ph type="title"/>
          </p:nvPr>
        </p:nvSpPr>
        <p:spPr/>
        <p:txBody>
          <a:bodyPr>
            <a:normAutofit/>
          </a:bodyPr>
          <a:lstStyle>
            <a:lvl1pPr>
              <a:defRPr sz="2800"/>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69C1E145-F44C-4504-8CB2-074521B9E137}"/>
              </a:ext>
            </a:extLst>
          </p:cNvPr>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Date Placeholder 3">
            <a:extLst>
              <a:ext uri="{FF2B5EF4-FFF2-40B4-BE49-F238E27FC236}">
                <a16:creationId xmlns:a16="http://schemas.microsoft.com/office/drawing/2014/main" id="{EB2853C3-4A49-1343-8650-71D8519334DA}"/>
              </a:ext>
            </a:extLst>
          </p:cNvPr>
          <p:cNvSpPr>
            <a:spLocks noGrp="1"/>
          </p:cNvSpPr>
          <p:nvPr>
            <p:ph type="dt" sz="half" idx="2"/>
          </p:nvPr>
        </p:nvSpPr>
        <p:spPr>
          <a:xfrm>
            <a:off x="2355271" y="6386945"/>
            <a:ext cx="84512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9" name="Footer Placeholder 4">
            <a:extLst>
              <a:ext uri="{FF2B5EF4-FFF2-40B4-BE49-F238E27FC236}">
                <a16:creationId xmlns:a16="http://schemas.microsoft.com/office/drawing/2014/main" id="{4D1FE939-649F-2E49-9F0B-CCC24972BB96}"/>
              </a:ext>
            </a:extLst>
          </p:cNvPr>
          <p:cNvSpPr>
            <a:spLocks noGrp="1"/>
          </p:cNvSpPr>
          <p:nvPr>
            <p:ph type="ftr" sz="quarter" idx="3"/>
          </p:nvPr>
        </p:nvSpPr>
        <p:spPr>
          <a:xfrm>
            <a:off x="3200400" y="6386945"/>
            <a:ext cx="8451271"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3" name="Slide Number Placeholder 5">
            <a:extLst>
              <a:ext uri="{FF2B5EF4-FFF2-40B4-BE49-F238E27FC236}">
                <a16:creationId xmlns:a16="http://schemas.microsoft.com/office/drawing/2014/main" id="{CFD39C0A-03DF-A247-B957-1A025E1CD932}"/>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1459490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0EA240B-9FF3-CA48-8E59-02F8CEAE0A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F3F0186-2C57-41A7-80E7-BC1D471C45B1}"/>
              </a:ext>
            </a:extLst>
          </p:cNvPr>
          <p:cNvSpPr>
            <a:spLocks noGrp="1"/>
          </p:cNvSpPr>
          <p:nvPr>
            <p:ph type="title"/>
          </p:nvPr>
        </p:nvSpPr>
        <p:spPr/>
        <p:txBody>
          <a:bodyPr>
            <a:normAutofit/>
          </a:bodyPr>
          <a:lstStyle>
            <a:lvl1pPr>
              <a:defRPr sz="3200"/>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69C1E145-F44C-4504-8CB2-074521B9E137}"/>
              </a:ext>
            </a:extLst>
          </p:cNvPr>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Date Placeholder 3">
            <a:extLst>
              <a:ext uri="{FF2B5EF4-FFF2-40B4-BE49-F238E27FC236}">
                <a16:creationId xmlns:a16="http://schemas.microsoft.com/office/drawing/2014/main" id="{0F6918C1-BD44-6F45-9BCA-C93649E53634}"/>
              </a:ext>
            </a:extLst>
          </p:cNvPr>
          <p:cNvSpPr>
            <a:spLocks noGrp="1"/>
          </p:cNvSpPr>
          <p:nvPr>
            <p:ph type="dt" sz="half" idx="2"/>
          </p:nvPr>
        </p:nvSpPr>
        <p:spPr>
          <a:xfrm>
            <a:off x="2355271" y="6386945"/>
            <a:ext cx="84512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3" name="Footer Placeholder 4">
            <a:extLst>
              <a:ext uri="{FF2B5EF4-FFF2-40B4-BE49-F238E27FC236}">
                <a16:creationId xmlns:a16="http://schemas.microsoft.com/office/drawing/2014/main" id="{E98C245C-F75F-0C42-AD71-56747BB2CC74}"/>
              </a:ext>
            </a:extLst>
          </p:cNvPr>
          <p:cNvSpPr>
            <a:spLocks noGrp="1"/>
          </p:cNvSpPr>
          <p:nvPr>
            <p:ph type="ftr" sz="quarter" idx="3"/>
          </p:nvPr>
        </p:nvSpPr>
        <p:spPr>
          <a:xfrm>
            <a:off x="3200400" y="6386945"/>
            <a:ext cx="8451271"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4" name="Slide Number Placeholder 5">
            <a:extLst>
              <a:ext uri="{FF2B5EF4-FFF2-40B4-BE49-F238E27FC236}">
                <a16:creationId xmlns:a16="http://schemas.microsoft.com/office/drawing/2014/main" id="{D44F92C8-C722-334B-B580-9EB9F11B6F58}"/>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25522391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F0186-2C57-41A7-80E7-BC1D471C45B1}"/>
              </a:ext>
            </a:extLst>
          </p:cNvPr>
          <p:cNvSpPr>
            <a:spLocks noGrp="1"/>
          </p:cNvSpPr>
          <p:nvPr>
            <p:ph type="title"/>
          </p:nvPr>
        </p:nvSpPr>
        <p:spPr/>
        <p:txBody>
          <a:bodyPr>
            <a:normAutofit/>
          </a:bodyPr>
          <a:lstStyle>
            <a:lvl1pPr>
              <a:defRPr sz="3200"/>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69C1E145-F44C-4504-8CB2-074521B9E137}"/>
              </a:ext>
            </a:extLst>
          </p:cNvPr>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Date Placeholder 3">
            <a:extLst>
              <a:ext uri="{FF2B5EF4-FFF2-40B4-BE49-F238E27FC236}">
                <a16:creationId xmlns:a16="http://schemas.microsoft.com/office/drawing/2014/main" id="{55AD9855-3941-7146-8F61-5324B21B112E}"/>
              </a:ext>
            </a:extLst>
          </p:cNvPr>
          <p:cNvSpPr>
            <a:spLocks noGrp="1"/>
          </p:cNvSpPr>
          <p:nvPr>
            <p:ph type="dt" sz="half" idx="2"/>
          </p:nvPr>
        </p:nvSpPr>
        <p:spPr>
          <a:xfrm>
            <a:off x="2355271" y="6386945"/>
            <a:ext cx="84512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8" name="Footer Placeholder 4">
            <a:extLst>
              <a:ext uri="{FF2B5EF4-FFF2-40B4-BE49-F238E27FC236}">
                <a16:creationId xmlns:a16="http://schemas.microsoft.com/office/drawing/2014/main" id="{7477985C-D532-1D49-B2C8-75C309B33343}"/>
              </a:ext>
            </a:extLst>
          </p:cNvPr>
          <p:cNvSpPr>
            <a:spLocks noGrp="1"/>
          </p:cNvSpPr>
          <p:nvPr>
            <p:ph type="ftr" sz="quarter" idx="3"/>
          </p:nvPr>
        </p:nvSpPr>
        <p:spPr>
          <a:xfrm>
            <a:off x="3200400" y="6386945"/>
            <a:ext cx="8451271"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9" name="Slide Number Placeholder 5">
            <a:extLst>
              <a:ext uri="{FF2B5EF4-FFF2-40B4-BE49-F238E27FC236}">
                <a16:creationId xmlns:a16="http://schemas.microsoft.com/office/drawing/2014/main" id="{DDC22132-DE8E-094B-A5BA-8824C3EADB9C}"/>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22688770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A6065C-CF18-3B4A-BD45-FFF25444FE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C6F9FC6-54D6-4F7A-A3DC-7A7F50C3ACCC}"/>
              </a:ext>
            </a:extLst>
          </p:cNvPr>
          <p:cNvSpPr>
            <a:spLocks noGrp="1"/>
          </p:cNvSpPr>
          <p:nvPr>
            <p:ph type="title"/>
          </p:nvPr>
        </p:nvSpPr>
        <p:spPr>
          <a:xfrm>
            <a:off x="831850" y="1709738"/>
            <a:ext cx="10515600" cy="2852737"/>
          </a:xfrm>
        </p:spPr>
        <p:txBody>
          <a:bodyPr anchor="b">
            <a:normAutofit/>
          </a:bodyPr>
          <a:lstStyle>
            <a:lvl1pPr>
              <a:defRPr sz="4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D3F9F0CC-D306-4397-91EB-1A977B7105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Date Placeholder 3">
            <a:extLst>
              <a:ext uri="{FF2B5EF4-FFF2-40B4-BE49-F238E27FC236}">
                <a16:creationId xmlns:a16="http://schemas.microsoft.com/office/drawing/2014/main" id="{91009762-D64B-FB40-859B-3CD6536DEBE7}"/>
              </a:ext>
            </a:extLst>
          </p:cNvPr>
          <p:cNvSpPr>
            <a:spLocks noGrp="1"/>
          </p:cNvSpPr>
          <p:nvPr>
            <p:ph type="dt" sz="half" idx="2"/>
          </p:nvPr>
        </p:nvSpPr>
        <p:spPr>
          <a:xfrm>
            <a:off x="2355271" y="6386945"/>
            <a:ext cx="84512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0" name="Footer Placeholder 4">
            <a:extLst>
              <a:ext uri="{FF2B5EF4-FFF2-40B4-BE49-F238E27FC236}">
                <a16:creationId xmlns:a16="http://schemas.microsoft.com/office/drawing/2014/main" id="{91724FB4-D19B-0447-87E5-41D3EDCE71E3}"/>
              </a:ext>
            </a:extLst>
          </p:cNvPr>
          <p:cNvSpPr>
            <a:spLocks noGrp="1"/>
          </p:cNvSpPr>
          <p:nvPr>
            <p:ph type="ftr" sz="quarter" idx="3"/>
          </p:nvPr>
        </p:nvSpPr>
        <p:spPr>
          <a:xfrm>
            <a:off x="3200400" y="6386945"/>
            <a:ext cx="8451271"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1" name="Slide Number Placeholder 5">
            <a:extLst>
              <a:ext uri="{FF2B5EF4-FFF2-40B4-BE49-F238E27FC236}">
                <a16:creationId xmlns:a16="http://schemas.microsoft.com/office/drawing/2014/main" id="{BB0D1200-04E5-304D-87F8-DC9376B7963F}"/>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1759458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859633-F5AC-764D-B8DF-0E01693A94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ACFEAF6-05F2-4562-9181-84F2E724A1A7}"/>
              </a:ext>
            </a:extLst>
          </p:cNvPr>
          <p:cNvSpPr>
            <a:spLocks noGrp="1"/>
          </p:cNvSpPr>
          <p:nvPr>
            <p:ph type="title"/>
          </p:nvPr>
        </p:nvSpPr>
        <p:spPr/>
        <p:txBody>
          <a:body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24899D1D-06F0-402A-A176-56E2F70EDD2B}"/>
              </a:ext>
            </a:extLst>
          </p:cNvPr>
          <p:cNvSpPr>
            <a:spLocks noGrp="1"/>
          </p:cNvSpPr>
          <p:nvPr>
            <p:ph sz="half" idx="1"/>
          </p:nvPr>
        </p:nvSpPr>
        <p:spPr>
          <a:xfrm>
            <a:off x="119018" y="1325563"/>
            <a:ext cx="5454468" cy="4851400"/>
          </a:xfrm>
        </p:spPr>
        <p:txBody>
          <a:bodyPr/>
          <a:lstStyle>
            <a:lvl1pPr>
              <a:defRPr sz="18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a:extLst>
              <a:ext uri="{FF2B5EF4-FFF2-40B4-BE49-F238E27FC236}">
                <a16:creationId xmlns:a16="http://schemas.microsoft.com/office/drawing/2014/main" id="{70427D88-64BE-43BA-9288-86A3F69D4BFD}"/>
              </a:ext>
            </a:extLst>
          </p:cNvPr>
          <p:cNvSpPr>
            <a:spLocks noGrp="1"/>
          </p:cNvSpPr>
          <p:nvPr>
            <p:ph sz="half" idx="2"/>
          </p:nvPr>
        </p:nvSpPr>
        <p:spPr>
          <a:xfrm>
            <a:off x="6172200" y="1325563"/>
            <a:ext cx="5454468" cy="4851400"/>
          </a:xfrm>
        </p:spPr>
        <p:txBody>
          <a:bodyPr vert="horz" lIns="91440" tIns="45720" rIns="91440" bIns="45720" rtlCol="0">
            <a:normAutofit/>
          </a:bodyPr>
          <a:lstStyle>
            <a:lvl1pPr>
              <a:defRPr lang="en-US" sz="1800" dirty="0" smtClean="0"/>
            </a:lvl1pPr>
            <a:lvl2pPr>
              <a:defRPr lang="en-US" sz="1800" dirty="0" smtClean="0"/>
            </a:lvl2pPr>
            <a:lvl3pPr>
              <a:defRPr lang="en-US" sz="1600" dirty="0" smtClean="0"/>
            </a:lvl3pPr>
            <a:lvl4pPr>
              <a:defRPr lang="en-US" sz="1400" dirty="0" smtClean="0"/>
            </a:lvl4pPr>
            <a:lvl5pPr>
              <a:defRPr lang="en-AU" sz="12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Date Placeholder 3">
            <a:extLst>
              <a:ext uri="{FF2B5EF4-FFF2-40B4-BE49-F238E27FC236}">
                <a16:creationId xmlns:a16="http://schemas.microsoft.com/office/drawing/2014/main" id="{3FFC651E-A301-5E44-95D6-782F1DE9822A}"/>
              </a:ext>
            </a:extLst>
          </p:cNvPr>
          <p:cNvSpPr>
            <a:spLocks noGrp="1"/>
          </p:cNvSpPr>
          <p:nvPr>
            <p:ph type="dt" sz="half" idx="10"/>
          </p:nvPr>
        </p:nvSpPr>
        <p:spPr>
          <a:xfrm>
            <a:off x="2355271" y="6386945"/>
            <a:ext cx="84512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2" name="Footer Placeholder 4">
            <a:extLst>
              <a:ext uri="{FF2B5EF4-FFF2-40B4-BE49-F238E27FC236}">
                <a16:creationId xmlns:a16="http://schemas.microsoft.com/office/drawing/2014/main" id="{B91AB381-ACB7-2341-9C15-465C7D0F4A62}"/>
              </a:ext>
            </a:extLst>
          </p:cNvPr>
          <p:cNvSpPr>
            <a:spLocks noGrp="1"/>
          </p:cNvSpPr>
          <p:nvPr>
            <p:ph type="ftr" sz="quarter" idx="3"/>
          </p:nvPr>
        </p:nvSpPr>
        <p:spPr>
          <a:xfrm>
            <a:off x="3200400" y="6386945"/>
            <a:ext cx="8451271"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3" name="Slide Number Placeholder 5">
            <a:extLst>
              <a:ext uri="{FF2B5EF4-FFF2-40B4-BE49-F238E27FC236}">
                <a16:creationId xmlns:a16="http://schemas.microsoft.com/office/drawing/2014/main" id="{42B828E1-0474-104D-A07A-AA3E603047A5}"/>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4320430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859633-F5AC-764D-B8DF-0E01693A94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ACFEAF6-05F2-4562-9181-84F2E724A1A7}"/>
              </a:ext>
            </a:extLst>
          </p:cNvPr>
          <p:cNvSpPr>
            <a:spLocks noGrp="1"/>
          </p:cNvSpPr>
          <p:nvPr>
            <p:ph type="title"/>
          </p:nvPr>
        </p:nvSpPr>
        <p:spPr>
          <a:xfrm>
            <a:off x="119019" y="0"/>
            <a:ext cx="5759832" cy="1325563"/>
          </a:xfrm>
        </p:spPr>
        <p:txBody>
          <a:body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24899D1D-06F0-402A-A176-56E2F70EDD2B}"/>
              </a:ext>
            </a:extLst>
          </p:cNvPr>
          <p:cNvSpPr>
            <a:spLocks noGrp="1"/>
          </p:cNvSpPr>
          <p:nvPr>
            <p:ph sz="half" idx="1"/>
          </p:nvPr>
        </p:nvSpPr>
        <p:spPr>
          <a:xfrm>
            <a:off x="119018" y="1325563"/>
            <a:ext cx="5454468" cy="4851400"/>
          </a:xfrm>
        </p:spPr>
        <p:txBody>
          <a:bodyPr/>
          <a:lstStyle>
            <a:lvl1pPr>
              <a:defRPr sz="18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Date Placeholder 3">
            <a:extLst>
              <a:ext uri="{FF2B5EF4-FFF2-40B4-BE49-F238E27FC236}">
                <a16:creationId xmlns:a16="http://schemas.microsoft.com/office/drawing/2014/main" id="{463D8C98-535D-9644-BDD1-CB06227A88D9}"/>
              </a:ext>
            </a:extLst>
          </p:cNvPr>
          <p:cNvSpPr>
            <a:spLocks noGrp="1"/>
          </p:cNvSpPr>
          <p:nvPr>
            <p:ph type="dt" sz="half" idx="2"/>
          </p:nvPr>
        </p:nvSpPr>
        <p:spPr>
          <a:xfrm>
            <a:off x="2355271" y="6386945"/>
            <a:ext cx="84512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1" name="Footer Placeholder 4">
            <a:extLst>
              <a:ext uri="{FF2B5EF4-FFF2-40B4-BE49-F238E27FC236}">
                <a16:creationId xmlns:a16="http://schemas.microsoft.com/office/drawing/2014/main" id="{184EA01E-0FB0-A64C-AF8F-0713498DBA4C}"/>
              </a:ext>
            </a:extLst>
          </p:cNvPr>
          <p:cNvSpPr>
            <a:spLocks noGrp="1"/>
          </p:cNvSpPr>
          <p:nvPr>
            <p:ph type="ftr" sz="quarter" idx="3"/>
          </p:nvPr>
        </p:nvSpPr>
        <p:spPr>
          <a:xfrm>
            <a:off x="3200400" y="6386945"/>
            <a:ext cx="8451271"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2" name="Slide Number Placeholder 5">
            <a:extLst>
              <a:ext uri="{FF2B5EF4-FFF2-40B4-BE49-F238E27FC236}">
                <a16:creationId xmlns:a16="http://schemas.microsoft.com/office/drawing/2014/main" id="{DB9BFDE7-272E-E44A-9E0D-1E41F05DD0E4}"/>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38786856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FEAF6-05F2-4562-9181-84F2E724A1A7}"/>
              </a:ext>
            </a:extLst>
          </p:cNvPr>
          <p:cNvSpPr>
            <a:spLocks noGrp="1"/>
          </p:cNvSpPr>
          <p:nvPr>
            <p:ph type="title"/>
          </p:nvPr>
        </p:nvSpPr>
        <p:spPr/>
        <p:txBody>
          <a:body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24899D1D-06F0-402A-A176-56E2F70EDD2B}"/>
              </a:ext>
            </a:extLst>
          </p:cNvPr>
          <p:cNvSpPr>
            <a:spLocks noGrp="1"/>
          </p:cNvSpPr>
          <p:nvPr>
            <p:ph sz="half" idx="1"/>
          </p:nvPr>
        </p:nvSpPr>
        <p:spPr>
          <a:xfrm>
            <a:off x="119018" y="1325563"/>
            <a:ext cx="5454468" cy="4851400"/>
          </a:xfrm>
        </p:spPr>
        <p:txBody>
          <a:bodyPr/>
          <a:lstStyle>
            <a:lvl1pPr>
              <a:defRPr sz="18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a:extLst>
              <a:ext uri="{FF2B5EF4-FFF2-40B4-BE49-F238E27FC236}">
                <a16:creationId xmlns:a16="http://schemas.microsoft.com/office/drawing/2014/main" id="{70427D88-64BE-43BA-9288-86A3F69D4BFD}"/>
              </a:ext>
            </a:extLst>
          </p:cNvPr>
          <p:cNvSpPr>
            <a:spLocks noGrp="1"/>
          </p:cNvSpPr>
          <p:nvPr>
            <p:ph sz="half" idx="2"/>
          </p:nvPr>
        </p:nvSpPr>
        <p:spPr>
          <a:xfrm>
            <a:off x="6172200" y="1325563"/>
            <a:ext cx="5454468" cy="4851400"/>
          </a:xfrm>
        </p:spPr>
        <p:txBody>
          <a:bodyPr vert="horz" lIns="91440" tIns="45720" rIns="91440" bIns="45720" rtlCol="0">
            <a:normAutofit/>
          </a:bodyPr>
          <a:lstStyle>
            <a:lvl1pPr>
              <a:defRPr lang="en-US" sz="1800" dirty="0" smtClean="0"/>
            </a:lvl1pPr>
            <a:lvl2pPr>
              <a:defRPr lang="en-US" sz="1800" dirty="0" smtClean="0"/>
            </a:lvl2pPr>
            <a:lvl3pPr>
              <a:defRPr lang="en-US" sz="1600" dirty="0" smtClean="0"/>
            </a:lvl3pPr>
            <a:lvl4pPr>
              <a:defRPr lang="en-US" sz="1400" dirty="0" smtClean="0"/>
            </a:lvl4pPr>
            <a:lvl5pPr>
              <a:defRPr lang="en-AU" sz="12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Date Placeholder 3">
            <a:extLst>
              <a:ext uri="{FF2B5EF4-FFF2-40B4-BE49-F238E27FC236}">
                <a16:creationId xmlns:a16="http://schemas.microsoft.com/office/drawing/2014/main" id="{5B600666-E96B-D644-A0AD-417BD32480BD}"/>
              </a:ext>
            </a:extLst>
          </p:cNvPr>
          <p:cNvSpPr>
            <a:spLocks noGrp="1"/>
          </p:cNvSpPr>
          <p:nvPr>
            <p:ph type="dt" sz="half" idx="10"/>
          </p:nvPr>
        </p:nvSpPr>
        <p:spPr>
          <a:xfrm>
            <a:off x="2355271" y="6386945"/>
            <a:ext cx="84512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1" name="Footer Placeholder 4">
            <a:extLst>
              <a:ext uri="{FF2B5EF4-FFF2-40B4-BE49-F238E27FC236}">
                <a16:creationId xmlns:a16="http://schemas.microsoft.com/office/drawing/2014/main" id="{0E304CB6-FE33-E84D-8D75-3632E65BE6F9}"/>
              </a:ext>
            </a:extLst>
          </p:cNvPr>
          <p:cNvSpPr>
            <a:spLocks noGrp="1"/>
          </p:cNvSpPr>
          <p:nvPr>
            <p:ph type="ftr" sz="quarter" idx="3"/>
          </p:nvPr>
        </p:nvSpPr>
        <p:spPr>
          <a:xfrm>
            <a:off x="3200400" y="6386945"/>
            <a:ext cx="8451271"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2" name="Slide Number Placeholder 5">
            <a:extLst>
              <a:ext uri="{FF2B5EF4-FFF2-40B4-BE49-F238E27FC236}">
                <a16:creationId xmlns:a16="http://schemas.microsoft.com/office/drawing/2014/main" id="{AFEBC896-B54F-FE49-B686-30EF18DDD661}"/>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28722268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B745E6-7C42-4872-8A50-9F50E96C9AC3}"/>
              </a:ext>
            </a:extLst>
          </p:cNvPr>
          <p:cNvSpPr>
            <a:spLocks noGrp="1"/>
          </p:cNvSpPr>
          <p:nvPr>
            <p:ph type="body" idx="1"/>
          </p:nvPr>
        </p:nvSpPr>
        <p:spPr>
          <a:xfrm>
            <a:off x="119018" y="1325563"/>
            <a:ext cx="5157787"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B97B746-0820-4668-8E95-36F9F84175DC}"/>
              </a:ext>
            </a:extLst>
          </p:cNvPr>
          <p:cNvSpPr>
            <a:spLocks noGrp="1"/>
          </p:cNvSpPr>
          <p:nvPr>
            <p:ph sz="half" idx="2"/>
          </p:nvPr>
        </p:nvSpPr>
        <p:spPr>
          <a:xfrm>
            <a:off x="119018" y="2149475"/>
            <a:ext cx="5157787" cy="4040188"/>
          </a:xfrm>
        </p:spPr>
        <p:txBody>
          <a:bodyPr vert="horz" lIns="91440" tIns="45720" rIns="91440" bIns="45720" rtlCol="0">
            <a:normAutofit/>
          </a:bodyPr>
          <a:lstStyle>
            <a:lvl1pPr>
              <a:defRPr lang="en-US" sz="1800" dirty="0"/>
            </a:lvl1pPr>
            <a:lvl2pPr>
              <a:defRPr lang="en-US" sz="1800" dirty="0"/>
            </a:lvl2pPr>
            <a:lvl3pPr>
              <a:defRPr lang="en-US" sz="1600" dirty="0"/>
            </a:lvl3pPr>
            <a:lvl4pPr>
              <a:defRPr lang="en-US" sz="1400" dirty="0"/>
            </a:lvl4pPr>
            <a:lvl5pPr>
              <a:defRPr lang="en-AU" sz="12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a:extLst>
              <a:ext uri="{FF2B5EF4-FFF2-40B4-BE49-F238E27FC236}">
                <a16:creationId xmlns:a16="http://schemas.microsoft.com/office/drawing/2014/main" id="{C6F20146-232F-42E7-9FC6-24D6FB213714}"/>
              </a:ext>
            </a:extLst>
          </p:cNvPr>
          <p:cNvSpPr>
            <a:spLocks noGrp="1"/>
          </p:cNvSpPr>
          <p:nvPr>
            <p:ph type="body" sz="quarter" idx="3"/>
          </p:nvPr>
        </p:nvSpPr>
        <p:spPr>
          <a:xfrm>
            <a:off x="6172200" y="1325563"/>
            <a:ext cx="5183188"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A695A18-91AC-4FD4-8F63-F23C75EAC4FA}"/>
              </a:ext>
            </a:extLst>
          </p:cNvPr>
          <p:cNvSpPr>
            <a:spLocks noGrp="1"/>
          </p:cNvSpPr>
          <p:nvPr>
            <p:ph sz="quarter" idx="4"/>
          </p:nvPr>
        </p:nvSpPr>
        <p:spPr>
          <a:xfrm>
            <a:off x="6172200" y="2149475"/>
            <a:ext cx="5183188" cy="4040188"/>
          </a:xfrm>
        </p:spPr>
        <p:txBody>
          <a:bodyPr vert="horz" lIns="91440" tIns="45720" rIns="91440" bIns="45720" rtlCol="0">
            <a:normAutofit/>
          </a:bodyPr>
          <a:lstStyle>
            <a:lvl1pPr>
              <a:defRPr lang="en-US" sz="1800"/>
            </a:lvl1pPr>
            <a:lvl2pPr>
              <a:defRPr lang="en-US" sz="1800"/>
            </a:lvl2pPr>
            <a:lvl3pPr>
              <a:defRPr lang="en-US" sz="1600"/>
            </a:lvl3pPr>
            <a:lvl4pPr>
              <a:defRPr lang="en-US" sz="1400"/>
            </a:lvl4pPr>
            <a:lvl5pPr>
              <a:defRPr lang="en-AU"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itle 1">
            <a:extLst>
              <a:ext uri="{FF2B5EF4-FFF2-40B4-BE49-F238E27FC236}">
                <a16:creationId xmlns:a16="http://schemas.microsoft.com/office/drawing/2014/main" id="{F1E56B16-EE05-B944-9F99-FF99EE8F313B}"/>
              </a:ext>
            </a:extLst>
          </p:cNvPr>
          <p:cNvSpPr>
            <a:spLocks noGrp="1"/>
          </p:cNvSpPr>
          <p:nvPr>
            <p:ph type="title"/>
          </p:nvPr>
        </p:nvSpPr>
        <p:spPr>
          <a:xfrm>
            <a:off x="119018" y="0"/>
            <a:ext cx="11948291" cy="1325563"/>
          </a:xfrm>
        </p:spPr>
        <p:txBody>
          <a:bodyPr/>
          <a:lstStyle/>
          <a:p>
            <a:r>
              <a:rPr lang="en-US" dirty="0"/>
              <a:t>Click to edit Master title style</a:t>
            </a:r>
            <a:endParaRPr lang="en-AU" dirty="0"/>
          </a:p>
        </p:txBody>
      </p:sp>
      <p:sp>
        <p:nvSpPr>
          <p:cNvPr id="11" name="Date Placeholder 3">
            <a:extLst>
              <a:ext uri="{FF2B5EF4-FFF2-40B4-BE49-F238E27FC236}">
                <a16:creationId xmlns:a16="http://schemas.microsoft.com/office/drawing/2014/main" id="{9FA8F907-5226-7E4E-A407-0391BB700E5C}"/>
              </a:ext>
            </a:extLst>
          </p:cNvPr>
          <p:cNvSpPr>
            <a:spLocks noGrp="1"/>
          </p:cNvSpPr>
          <p:nvPr>
            <p:ph type="dt" sz="half" idx="10"/>
          </p:nvPr>
        </p:nvSpPr>
        <p:spPr>
          <a:xfrm>
            <a:off x="2355271" y="6386945"/>
            <a:ext cx="84512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3" name="Footer Placeholder 4">
            <a:extLst>
              <a:ext uri="{FF2B5EF4-FFF2-40B4-BE49-F238E27FC236}">
                <a16:creationId xmlns:a16="http://schemas.microsoft.com/office/drawing/2014/main" id="{5D65E93D-DE52-194F-8E49-48CF9EFB137E}"/>
              </a:ext>
            </a:extLst>
          </p:cNvPr>
          <p:cNvSpPr>
            <a:spLocks noGrp="1"/>
          </p:cNvSpPr>
          <p:nvPr>
            <p:ph type="ftr" sz="quarter" idx="11"/>
          </p:nvPr>
        </p:nvSpPr>
        <p:spPr>
          <a:xfrm>
            <a:off x="3200400" y="6386945"/>
            <a:ext cx="8451271"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4" name="Slide Number Placeholder 5">
            <a:extLst>
              <a:ext uri="{FF2B5EF4-FFF2-40B4-BE49-F238E27FC236}">
                <a16:creationId xmlns:a16="http://schemas.microsoft.com/office/drawing/2014/main" id="{23999F0F-644A-8D42-87B7-C524C1DDE5D0}"/>
              </a:ext>
            </a:extLst>
          </p:cNvPr>
          <p:cNvSpPr>
            <a:spLocks noGrp="1"/>
          </p:cNvSpPr>
          <p:nvPr>
            <p:ph type="sldNum" sz="quarter" idx="12"/>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872509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head office">
    <p:bg>
      <p:bgPr>
        <a:gradFill>
          <a:gsLst>
            <a:gs pos="0">
              <a:schemeClr val="bg1">
                <a:lumMod val="85000"/>
              </a:schemeClr>
            </a:gs>
            <a:gs pos="100000">
              <a:schemeClr val="bg1"/>
            </a:gs>
          </a:gsLst>
          <a:lin ang="8100000" scaled="1"/>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610BFE8-E0AD-0D4C-8F89-BC99F9420892}"/>
              </a:ext>
            </a:extLst>
          </p:cNvPr>
          <p:cNvPicPr>
            <a:picLocks noChangeAspect="1"/>
          </p:cNvPicPr>
          <p:nvPr userDrawn="1"/>
        </p:nvPicPr>
        <p:blipFill>
          <a:blip r:embed="rId2">
            <a:alphaModFix amt="10000"/>
            <a:extLst>
              <a:ext uri="{28A0092B-C50C-407E-A947-70E740481C1C}">
                <a14:useLocalDpi xmlns:a14="http://schemas.microsoft.com/office/drawing/2010/main" val="0"/>
              </a:ext>
            </a:extLst>
          </a:blip>
          <a:srcRect/>
          <a:stretch/>
        </p:blipFill>
        <p:spPr>
          <a:xfrm>
            <a:off x="0" y="2556"/>
            <a:ext cx="12192000" cy="6855444"/>
          </a:xfrm>
          <a:prstGeom prst="rect">
            <a:avLst/>
          </a:prstGeom>
        </p:spPr>
      </p:pic>
      <p:pic>
        <p:nvPicPr>
          <p:cNvPr id="3" name="Picture 2" descr="A picture containing outdoor&#10;&#10;Description automatically generated">
            <a:extLst>
              <a:ext uri="{FF2B5EF4-FFF2-40B4-BE49-F238E27FC236}">
                <a16:creationId xmlns:a16="http://schemas.microsoft.com/office/drawing/2014/main" id="{BDB8C7DB-A0F1-9948-AEFF-133FA60AB4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a:effectLst>
            <a:outerShdw blurRad="596900" dist="25400" dir="2700000" sx="102000" sy="102000" algn="tl" rotWithShape="0">
              <a:prstClr val="black">
                <a:alpha val="75391"/>
              </a:prstClr>
            </a:outerShdw>
          </a:effectLst>
        </p:spPr>
      </p:pic>
      <p:sp>
        <p:nvSpPr>
          <p:cNvPr id="9" name="Title 3">
            <a:extLst>
              <a:ext uri="{FF2B5EF4-FFF2-40B4-BE49-F238E27FC236}">
                <a16:creationId xmlns:a16="http://schemas.microsoft.com/office/drawing/2014/main" id="{DBEDF32D-01E4-E745-8472-35A1E9C80F57}"/>
              </a:ext>
            </a:extLst>
          </p:cNvPr>
          <p:cNvSpPr>
            <a:spLocks noGrp="1"/>
          </p:cNvSpPr>
          <p:nvPr>
            <p:ph type="ctrTitle"/>
          </p:nvPr>
        </p:nvSpPr>
        <p:spPr>
          <a:xfrm>
            <a:off x="6095999" y="1122363"/>
            <a:ext cx="5968622" cy="2387600"/>
          </a:xfrm>
        </p:spPr>
        <p:txBody>
          <a:bodyPr>
            <a:normAutofit/>
          </a:bodyPr>
          <a:lstStyle>
            <a:lvl1pPr>
              <a:defRPr lang="en-US" sz="4000" b="0" i="0" kern="1200" dirty="0">
                <a:solidFill>
                  <a:srgbClr val="00244B"/>
                </a:solidFill>
                <a:latin typeface="Libre Franklin" pitchFamily="2" charset="77"/>
                <a:ea typeface="+mj-ea"/>
                <a:cs typeface="+mj-cs"/>
              </a:defRPr>
            </a:lvl1pPr>
          </a:lstStyle>
          <a:p>
            <a:pPr algn="l"/>
            <a:endParaRPr lang="en-US" dirty="0">
              <a:solidFill>
                <a:schemeClr val="bg1"/>
              </a:solidFill>
            </a:endParaRPr>
          </a:p>
        </p:txBody>
      </p:sp>
      <p:sp>
        <p:nvSpPr>
          <p:cNvPr id="13" name="Subtitle 4">
            <a:extLst>
              <a:ext uri="{FF2B5EF4-FFF2-40B4-BE49-F238E27FC236}">
                <a16:creationId xmlns:a16="http://schemas.microsoft.com/office/drawing/2014/main" id="{B46B369E-059E-6E4E-8FD1-1C7E8DFF6EE8}"/>
              </a:ext>
            </a:extLst>
          </p:cNvPr>
          <p:cNvSpPr>
            <a:spLocks noGrp="1"/>
          </p:cNvSpPr>
          <p:nvPr>
            <p:ph type="subTitle" idx="1"/>
          </p:nvPr>
        </p:nvSpPr>
        <p:spPr>
          <a:xfrm>
            <a:off x="6095999" y="3602038"/>
            <a:ext cx="5968622" cy="1655762"/>
          </a:xfrm>
        </p:spPr>
        <p:txBody>
          <a:bodyPr>
            <a:normAutofit/>
          </a:bodyPr>
          <a:lstStyle>
            <a:lvl1pPr>
              <a:defRPr sz="2400" b="0" i="0">
                <a:solidFill>
                  <a:srgbClr val="00244B"/>
                </a:solidFill>
                <a:latin typeface="Libre Franklin Medium" pitchFamily="2" charset="77"/>
              </a:defRPr>
            </a:lvl1pPr>
          </a:lstStyle>
          <a:p>
            <a:pPr algn="l"/>
            <a:endParaRPr lang="en-AU"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15141621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AC74431-F314-2845-9E39-617BE28EB7F4}"/>
              </a:ext>
            </a:extLst>
          </p:cNvPr>
          <p:cNvSpPr/>
          <p:nvPr userDrawn="1"/>
        </p:nvSpPr>
        <p:spPr>
          <a:xfrm>
            <a:off x="6172200" y="1459832"/>
            <a:ext cx="5958668" cy="4539600"/>
          </a:xfrm>
          <a:prstGeom prst="rect">
            <a:avLst/>
          </a:prstGeom>
          <a:solidFill>
            <a:srgbClr val="0085CA">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ibre Franklin ExtraLight" pitchFamily="2" charset="77"/>
            </a:endParaRPr>
          </a:p>
        </p:txBody>
      </p:sp>
      <p:sp>
        <p:nvSpPr>
          <p:cNvPr id="13" name="Rectangle 12">
            <a:extLst>
              <a:ext uri="{FF2B5EF4-FFF2-40B4-BE49-F238E27FC236}">
                <a16:creationId xmlns:a16="http://schemas.microsoft.com/office/drawing/2014/main" id="{1DA0276F-22AA-3F41-B315-562352ACE073}"/>
              </a:ext>
            </a:extLst>
          </p:cNvPr>
          <p:cNvSpPr/>
          <p:nvPr userDrawn="1"/>
        </p:nvSpPr>
        <p:spPr>
          <a:xfrm>
            <a:off x="119018" y="1459832"/>
            <a:ext cx="5958668" cy="4539600"/>
          </a:xfrm>
          <a:prstGeom prst="rect">
            <a:avLst/>
          </a:prstGeom>
          <a:solidFill>
            <a:schemeClr val="bg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ibre Franklin ExtraLight" pitchFamily="2" charset="77"/>
            </a:endParaRPr>
          </a:p>
        </p:txBody>
      </p:sp>
      <p:sp>
        <p:nvSpPr>
          <p:cNvPr id="3" name="Text Placeholder 2">
            <a:extLst>
              <a:ext uri="{FF2B5EF4-FFF2-40B4-BE49-F238E27FC236}">
                <a16:creationId xmlns:a16="http://schemas.microsoft.com/office/drawing/2014/main" id="{9CB745E6-7C42-4872-8A50-9F50E96C9AC3}"/>
              </a:ext>
            </a:extLst>
          </p:cNvPr>
          <p:cNvSpPr>
            <a:spLocks noGrp="1"/>
          </p:cNvSpPr>
          <p:nvPr>
            <p:ph type="body" idx="1"/>
          </p:nvPr>
        </p:nvSpPr>
        <p:spPr>
          <a:xfrm>
            <a:off x="119018" y="1325563"/>
            <a:ext cx="5157787"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B97B746-0820-4668-8E95-36F9F84175DC}"/>
              </a:ext>
            </a:extLst>
          </p:cNvPr>
          <p:cNvSpPr>
            <a:spLocks noGrp="1"/>
          </p:cNvSpPr>
          <p:nvPr>
            <p:ph sz="half" idx="2"/>
          </p:nvPr>
        </p:nvSpPr>
        <p:spPr>
          <a:xfrm>
            <a:off x="119018" y="2149475"/>
            <a:ext cx="5157787" cy="4040188"/>
          </a:xfrm>
        </p:spPr>
        <p:txBody>
          <a:bodyPr vert="horz" lIns="91440" tIns="45720" rIns="91440" bIns="45720" rtlCol="0">
            <a:normAutofit/>
          </a:bodyPr>
          <a:lstStyle>
            <a:lvl1pPr>
              <a:defRPr lang="en-US" sz="1800" dirty="0"/>
            </a:lvl1pPr>
            <a:lvl2pPr>
              <a:defRPr lang="en-US" sz="1800" dirty="0"/>
            </a:lvl2pPr>
            <a:lvl3pPr>
              <a:defRPr lang="en-US" sz="1600" dirty="0"/>
            </a:lvl3pPr>
            <a:lvl4pPr>
              <a:defRPr lang="en-US" sz="1400" dirty="0"/>
            </a:lvl4pPr>
            <a:lvl5pPr>
              <a:defRPr lang="en-AU" sz="12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a:extLst>
              <a:ext uri="{FF2B5EF4-FFF2-40B4-BE49-F238E27FC236}">
                <a16:creationId xmlns:a16="http://schemas.microsoft.com/office/drawing/2014/main" id="{C6F20146-232F-42E7-9FC6-24D6FB213714}"/>
              </a:ext>
            </a:extLst>
          </p:cNvPr>
          <p:cNvSpPr>
            <a:spLocks noGrp="1"/>
          </p:cNvSpPr>
          <p:nvPr>
            <p:ph type="body" sz="quarter" idx="3"/>
          </p:nvPr>
        </p:nvSpPr>
        <p:spPr>
          <a:xfrm>
            <a:off x="6172200" y="1325563"/>
            <a:ext cx="5183188"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A695A18-91AC-4FD4-8F63-F23C75EAC4FA}"/>
              </a:ext>
            </a:extLst>
          </p:cNvPr>
          <p:cNvSpPr>
            <a:spLocks noGrp="1"/>
          </p:cNvSpPr>
          <p:nvPr>
            <p:ph sz="quarter" idx="4"/>
          </p:nvPr>
        </p:nvSpPr>
        <p:spPr>
          <a:xfrm>
            <a:off x="6172200" y="2149475"/>
            <a:ext cx="5183188" cy="4040188"/>
          </a:xfrm>
        </p:spPr>
        <p:txBody>
          <a:bodyPr vert="horz" lIns="91440" tIns="45720" rIns="91440" bIns="45720" rtlCol="0">
            <a:normAutofit/>
          </a:bodyPr>
          <a:lstStyle>
            <a:lvl1pPr>
              <a:defRPr lang="en-US" sz="1800"/>
            </a:lvl1pPr>
            <a:lvl2pPr>
              <a:defRPr lang="en-US" sz="1800"/>
            </a:lvl2pPr>
            <a:lvl3pPr>
              <a:defRPr lang="en-US" sz="1600"/>
            </a:lvl3pPr>
            <a:lvl4pPr>
              <a:defRPr lang="en-US" sz="1400"/>
            </a:lvl4pPr>
            <a:lvl5pPr>
              <a:defRPr lang="en-AU"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itle 1">
            <a:extLst>
              <a:ext uri="{FF2B5EF4-FFF2-40B4-BE49-F238E27FC236}">
                <a16:creationId xmlns:a16="http://schemas.microsoft.com/office/drawing/2014/main" id="{F1E56B16-EE05-B944-9F99-FF99EE8F313B}"/>
              </a:ext>
            </a:extLst>
          </p:cNvPr>
          <p:cNvSpPr>
            <a:spLocks noGrp="1"/>
          </p:cNvSpPr>
          <p:nvPr>
            <p:ph type="title"/>
          </p:nvPr>
        </p:nvSpPr>
        <p:spPr>
          <a:xfrm>
            <a:off x="119018" y="0"/>
            <a:ext cx="11948291" cy="1325563"/>
          </a:xfrm>
        </p:spPr>
        <p:txBody>
          <a:bodyPr/>
          <a:lstStyle/>
          <a:p>
            <a:r>
              <a:rPr lang="en-US" dirty="0"/>
              <a:t>Click to edit Master title style</a:t>
            </a:r>
            <a:endParaRPr lang="en-AU" dirty="0"/>
          </a:p>
        </p:txBody>
      </p:sp>
      <p:sp>
        <p:nvSpPr>
          <p:cNvPr id="14" name="Date Placeholder 3">
            <a:extLst>
              <a:ext uri="{FF2B5EF4-FFF2-40B4-BE49-F238E27FC236}">
                <a16:creationId xmlns:a16="http://schemas.microsoft.com/office/drawing/2014/main" id="{30731AAF-127F-D04F-B6D7-CA53CE0E6822}"/>
              </a:ext>
            </a:extLst>
          </p:cNvPr>
          <p:cNvSpPr>
            <a:spLocks noGrp="1"/>
          </p:cNvSpPr>
          <p:nvPr>
            <p:ph type="dt" sz="half" idx="10"/>
          </p:nvPr>
        </p:nvSpPr>
        <p:spPr>
          <a:xfrm>
            <a:off x="2355271" y="6386945"/>
            <a:ext cx="84512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5" name="Footer Placeholder 4">
            <a:extLst>
              <a:ext uri="{FF2B5EF4-FFF2-40B4-BE49-F238E27FC236}">
                <a16:creationId xmlns:a16="http://schemas.microsoft.com/office/drawing/2014/main" id="{FC4894E0-F99D-BF40-8D09-E32D3B49940D}"/>
              </a:ext>
            </a:extLst>
          </p:cNvPr>
          <p:cNvSpPr>
            <a:spLocks noGrp="1"/>
          </p:cNvSpPr>
          <p:nvPr>
            <p:ph type="ftr" sz="quarter" idx="11"/>
          </p:nvPr>
        </p:nvSpPr>
        <p:spPr>
          <a:xfrm>
            <a:off x="3200400" y="6386945"/>
            <a:ext cx="8451271"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8" name="Slide Number Placeholder 5">
            <a:extLst>
              <a:ext uri="{FF2B5EF4-FFF2-40B4-BE49-F238E27FC236}">
                <a16:creationId xmlns:a16="http://schemas.microsoft.com/office/drawing/2014/main" id="{588DF3AB-9DFA-1A4B-A5BF-D27B78864AA7}"/>
              </a:ext>
            </a:extLst>
          </p:cNvPr>
          <p:cNvSpPr>
            <a:spLocks noGrp="1"/>
          </p:cNvSpPr>
          <p:nvPr>
            <p:ph type="sldNum" sz="quarter" idx="12"/>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1045484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323A01-7EDF-3B4F-8B85-3C996E7250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9CB745E6-7C42-4872-8A50-9F50E96C9AC3}"/>
              </a:ext>
            </a:extLst>
          </p:cNvPr>
          <p:cNvSpPr>
            <a:spLocks noGrp="1"/>
          </p:cNvSpPr>
          <p:nvPr>
            <p:ph type="body" idx="1"/>
          </p:nvPr>
        </p:nvSpPr>
        <p:spPr>
          <a:xfrm>
            <a:off x="119018" y="1325563"/>
            <a:ext cx="5157787"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B97B746-0820-4668-8E95-36F9F84175DC}"/>
              </a:ext>
            </a:extLst>
          </p:cNvPr>
          <p:cNvSpPr>
            <a:spLocks noGrp="1"/>
          </p:cNvSpPr>
          <p:nvPr>
            <p:ph sz="half" idx="2"/>
          </p:nvPr>
        </p:nvSpPr>
        <p:spPr>
          <a:xfrm>
            <a:off x="119018" y="2149475"/>
            <a:ext cx="5157787" cy="4040188"/>
          </a:xfrm>
        </p:spPr>
        <p:txBody>
          <a:bodyPr vert="horz" lIns="91440" tIns="45720" rIns="91440" bIns="45720" rtlCol="0">
            <a:normAutofit/>
          </a:bodyPr>
          <a:lstStyle>
            <a:lvl1pPr>
              <a:defRPr lang="en-US" sz="1800" dirty="0"/>
            </a:lvl1pPr>
            <a:lvl2pPr>
              <a:defRPr lang="en-US" sz="1800" dirty="0"/>
            </a:lvl2pPr>
            <a:lvl3pPr>
              <a:defRPr lang="en-US" sz="1600" dirty="0"/>
            </a:lvl3pPr>
            <a:lvl4pPr>
              <a:defRPr lang="en-US" sz="1400" dirty="0"/>
            </a:lvl4pPr>
            <a:lvl5pPr>
              <a:defRPr lang="en-AU" sz="12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a:extLst>
              <a:ext uri="{FF2B5EF4-FFF2-40B4-BE49-F238E27FC236}">
                <a16:creationId xmlns:a16="http://schemas.microsoft.com/office/drawing/2014/main" id="{C6F20146-232F-42E7-9FC6-24D6FB213714}"/>
              </a:ext>
            </a:extLst>
          </p:cNvPr>
          <p:cNvSpPr>
            <a:spLocks noGrp="1"/>
          </p:cNvSpPr>
          <p:nvPr>
            <p:ph type="body" sz="quarter" idx="3"/>
          </p:nvPr>
        </p:nvSpPr>
        <p:spPr>
          <a:xfrm>
            <a:off x="6172200" y="1325563"/>
            <a:ext cx="5183188"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A695A18-91AC-4FD4-8F63-F23C75EAC4FA}"/>
              </a:ext>
            </a:extLst>
          </p:cNvPr>
          <p:cNvSpPr>
            <a:spLocks noGrp="1"/>
          </p:cNvSpPr>
          <p:nvPr>
            <p:ph sz="quarter" idx="4"/>
          </p:nvPr>
        </p:nvSpPr>
        <p:spPr>
          <a:xfrm>
            <a:off x="6172200" y="2149475"/>
            <a:ext cx="5183188" cy="4040188"/>
          </a:xfrm>
        </p:spPr>
        <p:txBody>
          <a:bodyPr vert="horz" lIns="91440" tIns="45720" rIns="91440" bIns="45720" rtlCol="0">
            <a:normAutofit/>
          </a:bodyPr>
          <a:lstStyle>
            <a:lvl1pPr>
              <a:defRPr lang="en-US" sz="1800"/>
            </a:lvl1pPr>
            <a:lvl2pPr>
              <a:defRPr lang="en-US" sz="1800"/>
            </a:lvl2pPr>
            <a:lvl3pPr>
              <a:defRPr lang="en-US" sz="1600"/>
            </a:lvl3pPr>
            <a:lvl4pPr>
              <a:defRPr lang="en-US" sz="1400"/>
            </a:lvl4pPr>
            <a:lvl5pPr>
              <a:defRPr lang="en-AU"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itle 1">
            <a:extLst>
              <a:ext uri="{FF2B5EF4-FFF2-40B4-BE49-F238E27FC236}">
                <a16:creationId xmlns:a16="http://schemas.microsoft.com/office/drawing/2014/main" id="{F1E56B16-EE05-B944-9F99-FF99EE8F313B}"/>
              </a:ext>
            </a:extLst>
          </p:cNvPr>
          <p:cNvSpPr>
            <a:spLocks noGrp="1"/>
          </p:cNvSpPr>
          <p:nvPr>
            <p:ph type="title"/>
          </p:nvPr>
        </p:nvSpPr>
        <p:spPr>
          <a:xfrm>
            <a:off x="119018" y="0"/>
            <a:ext cx="11948291" cy="1325563"/>
          </a:xfrm>
        </p:spPr>
        <p:txBody>
          <a:bodyPr/>
          <a:lstStyle/>
          <a:p>
            <a:r>
              <a:rPr lang="en-US" dirty="0"/>
              <a:t>Click to edit Master title style</a:t>
            </a:r>
            <a:endParaRPr lang="en-AU" dirty="0"/>
          </a:p>
        </p:txBody>
      </p:sp>
      <p:sp>
        <p:nvSpPr>
          <p:cNvPr id="11" name="Date Placeholder 3">
            <a:extLst>
              <a:ext uri="{FF2B5EF4-FFF2-40B4-BE49-F238E27FC236}">
                <a16:creationId xmlns:a16="http://schemas.microsoft.com/office/drawing/2014/main" id="{0906CA98-0675-E84B-9E8A-2EEDD6BB910D}"/>
              </a:ext>
            </a:extLst>
          </p:cNvPr>
          <p:cNvSpPr>
            <a:spLocks noGrp="1"/>
          </p:cNvSpPr>
          <p:nvPr>
            <p:ph type="dt" sz="half" idx="10"/>
          </p:nvPr>
        </p:nvSpPr>
        <p:spPr>
          <a:xfrm>
            <a:off x="2355271" y="6386945"/>
            <a:ext cx="84512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3" name="Footer Placeholder 4">
            <a:extLst>
              <a:ext uri="{FF2B5EF4-FFF2-40B4-BE49-F238E27FC236}">
                <a16:creationId xmlns:a16="http://schemas.microsoft.com/office/drawing/2014/main" id="{0F00D815-8F10-564B-ADE2-9D77728DBBDC}"/>
              </a:ext>
            </a:extLst>
          </p:cNvPr>
          <p:cNvSpPr>
            <a:spLocks noGrp="1"/>
          </p:cNvSpPr>
          <p:nvPr>
            <p:ph type="ftr" sz="quarter" idx="11"/>
          </p:nvPr>
        </p:nvSpPr>
        <p:spPr>
          <a:xfrm>
            <a:off x="3200400" y="6386945"/>
            <a:ext cx="8451271"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4" name="Slide Number Placeholder 5">
            <a:extLst>
              <a:ext uri="{FF2B5EF4-FFF2-40B4-BE49-F238E27FC236}">
                <a16:creationId xmlns:a16="http://schemas.microsoft.com/office/drawing/2014/main" id="{A266C4FA-6F4F-D341-82E3-9335C112D520}"/>
              </a:ext>
            </a:extLst>
          </p:cNvPr>
          <p:cNvSpPr>
            <a:spLocks noGrp="1"/>
          </p:cNvSpPr>
          <p:nvPr>
            <p:ph type="sldNum" sz="quarter" idx="12"/>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42100718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C34AEF-B239-8A48-8C64-FFECAEBA21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A34914-D4CD-49B3-8F6E-BFBF2A481630}"/>
              </a:ext>
            </a:extLst>
          </p:cNvPr>
          <p:cNvSpPr>
            <a:spLocks noGrp="1"/>
          </p:cNvSpPr>
          <p:nvPr>
            <p:ph type="title"/>
          </p:nvPr>
        </p:nvSpPr>
        <p:spPr/>
        <p:txBody>
          <a:bodyPr/>
          <a:lstStyle/>
          <a:p>
            <a:r>
              <a:rPr lang="en-US"/>
              <a:t>Click to edit Master title style</a:t>
            </a:r>
            <a:endParaRPr lang="en-AU"/>
          </a:p>
        </p:txBody>
      </p:sp>
      <p:sp>
        <p:nvSpPr>
          <p:cNvPr id="7" name="Date Placeholder 3">
            <a:extLst>
              <a:ext uri="{FF2B5EF4-FFF2-40B4-BE49-F238E27FC236}">
                <a16:creationId xmlns:a16="http://schemas.microsoft.com/office/drawing/2014/main" id="{3966D113-3193-8A4E-A2F9-3CC438C8A28A}"/>
              </a:ext>
            </a:extLst>
          </p:cNvPr>
          <p:cNvSpPr>
            <a:spLocks noGrp="1"/>
          </p:cNvSpPr>
          <p:nvPr>
            <p:ph type="dt" sz="half" idx="2"/>
          </p:nvPr>
        </p:nvSpPr>
        <p:spPr>
          <a:xfrm>
            <a:off x="2355271" y="6386945"/>
            <a:ext cx="84512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1" name="Footer Placeholder 4">
            <a:extLst>
              <a:ext uri="{FF2B5EF4-FFF2-40B4-BE49-F238E27FC236}">
                <a16:creationId xmlns:a16="http://schemas.microsoft.com/office/drawing/2014/main" id="{C44CA457-5A73-BC4F-B4D1-F3B0FA82851C}"/>
              </a:ext>
            </a:extLst>
          </p:cNvPr>
          <p:cNvSpPr>
            <a:spLocks noGrp="1"/>
          </p:cNvSpPr>
          <p:nvPr>
            <p:ph type="ftr" sz="quarter" idx="3"/>
          </p:nvPr>
        </p:nvSpPr>
        <p:spPr>
          <a:xfrm>
            <a:off x="3200400" y="6386945"/>
            <a:ext cx="8451271"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2" name="Slide Number Placeholder 5">
            <a:extLst>
              <a:ext uri="{FF2B5EF4-FFF2-40B4-BE49-F238E27FC236}">
                <a16:creationId xmlns:a16="http://schemas.microsoft.com/office/drawing/2014/main" id="{D89C792F-1754-5A4C-BE99-7D6444B71BD0}"/>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19033063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04318CA-37C4-4149-9F99-8B1F75BFB4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A34914-D4CD-49B3-8F6E-BFBF2A481630}"/>
              </a:ext>
            </a:extLst>
          </p:cNvPr>
          <p:cNvSpPr>
            <a:spLocks noGrp="1"/>
          </p:cNvSpPr>
          <p:nvPr>
            <p:ph type="title"/>
          </p:nvPr>
        </p:nvSpPr>
        <p:spPr/>
        <p:txBody>
          <a:bodyPr/>
          <a:lstStyle/>
          <a:p>
            <a:r>
              <a:rPr lang="en-US"/>
              <a:t>Click to edit Master title style</a:t>
            </a:r>
            <a:endParaRPr lang="en-AU"/>
          </a:p>
        </p:txBody>
      </p:sp>
      <p:sp>
        <p:nvSpPr>
          <p:cNvPr id="7" name="Date Placeholder 3">
            <a:extLst>
              <a:ext uri="{FF2B5EF4-FFF2-40B4-BE49-F238E27FC236}">
                <a16:creationId xmlns:a16="http://schemas.microsoft.com/office/drawing/2014/main" id="{78A46976-2F1E-D14C-A587-71C2F8A20B65}"/>
              </a:ext>
            </a:extLst>
          </p:cNvPr>
          <p:cNvSpPr>
            <a:spLocks noGrp="1"/>
          </p:cNvSpPr>
          <p:nvPr>
            <p:ph type="dt" sz="half" idx="2"/>
          </p:nvPr>
        </p:nvSpPr>
        <p:spPr>
          <a:xfrm>
            <a:off x="2355271" y="6386945"/>
            <a:ext cx="84512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0" name="Footer Placeholder 4">
            <a:extLst>
              <a:ext uri="{FF2B5EF4-FFF2-40B4-BE49-F238E27FC236}">
                <a16:creationId xmlns:a16="http://schemas.microsoft.com/office/drawing/2014/main" id="{0A00F52D-E0F0-FB43-BADB-DA1F36BF1D6C}"/>
              </a:ext>
            </a:extLst>
          </p:cNvPr>
          <p:cNvSpPr>
            <a:spLocks noGrp="1"/>
          </p:cNvSpPr>
          <p:nvPr>
            <p:ph type="ftr" sz="quarter" idx="3"/>
          </p:nvPr>
        </p:nvSpPr>
        <p:spPr>
          <a:xfrm>
            <a:off x="3200400" y="6386945"/>
            <a:ext cx="8451271"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1" name="Slide Number Placeholder 5">
            <a:extLst>
              <a:ext uri="{FF2B5EF4-FFF2-40B4-BE49-F238E27FC236}">
                <a16:creationId xmlns:a16="http://schemas.microsoft.com/office/drawing/2014/main" id="{2C35BD7B-3BA5-634F-A6E0-A6EAD781762F}"/>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1529649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34914-D4CD-49B3-8F6E-BFBF2A481630}"/>
              </a:ext>
            </a:extLst>
          </p:cNvPr>
          <p:cNvSpPr>
            <a:spLocks noGrp="1"/>
          </p:cNvSpPr>
          <p:nvPr>
            <p:ph type="title"/>
          </p:nvPr>
        </p:nvSpPr>
        <p:spPr/>
        <p:txBody>
          <a:bodyPr/>
          <a:lstStyle/>
          <a:p>
            <a:r>
              <a:rPr lang="en-US"/>
              <a:t>Click to edit Master title style</a:t>
            </a:r>
            <a:endParaRPr lang="en-AU"/>
          </a:p>
        </p:txBody>
      </p:sp>
      <p:sp>
        <p:nvSpPr>
          <p:cNvPr id="6" name="Date Placeholder 3">
            <a:extLst>
              <a:ext uri="{FF2B5EF4-FFF2-40B4-BE49-F238E27FC236}">
                <a16:creationId xmlns:a16="http://schemas.microsoft.com/office/drawing/2014/main" id="{5CAEDF9F-8EA2-BB49-832D-C116502BD1D9}"/>
              </a:ext>
            </a:extLst>
          </p:cNvPr>
          <p:cNvSpPr>
            <a:spLocks noGrp="1"/>
          </p:cNvSpPr>
          <p:nvPr>
            <p:ph type="dt" sz="half" idx="2"/>
          </p:nvPr>
        </p:nvSpPr>
        <p:spPr>
          <a:xfrm>
            <a:off x="2355271" y="6386945"/>
            <a:ext cx="84512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9" name="Footer Placeholder 4">
            <a:extLst>
              <a:ext uri="{FF2B5EF4-FFF2-40B4-BE49-F238E27FC236}">
                <a16:creationId xmlns:a16="http://schemas.microsoft.com/office/drawing/2014/main" id="{AAD63107-DC83-CB4B-A479-34C8E981B169}"/>
              </a:ext>
            </a:extLst>
          </p:cNvPr>
          <p:cNvSpPr>
            <a:spLocks noGrp="1"/>
          </p:cNvSpPr>
          <p:nvPr>
            <p:ph type="ftr" sz="quarter" idx="3"/>
          </p:nvPr>
        </p:nvSpPr>
        <p:spPr>
          <a:xfrm>
            <a:off x="3200400" y="6386945"/>
            <a:ext cx="8451271"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0" name="Slide Number Placeholder 5">
            <a:extLst>
              <a:ext uri="{FF2B5EF4-FFF2-40B4-BE49-F238E27FC236}">
                <a16:creationId xmlns:a16="http://schemas.microsoft.com/office/drawing/2014/main" id="{D64B0C07-5DC5-8B48-9117-5EFEE3FB7C42}"/>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27803602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644B5F-6CA1-6049-87FF-54888F4151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Date Placeholder 3">
            <a:extLst>
              <a:ext uri="{FF2B5EF4-FFF2-40B4-BE49-F238E27FC236}">
                <a16:creationId xmlns:a16="http://schemas.microsoft.com/office/drawing/2014/main" id="{62F470C4-C97D-6141-9BB0-D8E12085862A}"/>
              </a:ext>
            </a:extLst>
          </p:cNvPr>
          <p:cNvSpPr>
            <a:spLocks noGrp="1"/>
          </p:cNvSpPr>
          <p:nvPr>
            <p:ph type="dt" sz="half" idx="2"/>
          </p:nvPr>
        </p:nvSpPr>
        <p:spPr>
          <a:xfrm>
            <a:off x="2355271" y="6386945"/>
            <a:ext cx="84512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9" name="Footer Placeholder 4">
            <a:extLst>
              <a:ext uri="{FF2B5EF4-FFF2-40B4-BE49-F238E27FC236}">
                <a16:creationId xmlns:a16="http://schemas.microsoft.com/office/drawing/2014/main" id="{C9029AB1-8EE8-394B-93E1-203A22DE6660}"/>
              </a:ext>
            </a:extLst>
          </p:cNvPr>
          <p:cNvSpPr>
            <a:spLocks noGrp="1"/>
          </p:cNvSpPr>
          <p:nvPr>
            <p:ph type="ftr" sz="quarter" idx="3"/>
          </p:nvPr>
        </p:nvSpPr>
        <p:spPr>
          <a:xfrm>
            <a:off x="3200400" y="6386945"/>
            <a:ext cx="8451271"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0" name="Slide Number Placeholder 5">
            <a:extLst>
              <a:ext uri="{FF2B5EF4-FFF2-40B4-BE49-F238E27FC236}">
                <a16:creationId xmlns:a16="http://schemas.microsoft.com/office/drawing/2014/main" id="{E491B785-ADFB-5F41-8462-7DFB39DAB0AE}"/>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34572548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E80609FA-57E7-484D-AF51-0F24FE677B2B}"/>
              </a:ext>
            </a:extLst>
          </p:cNvPr>
          <p:cNvSpPr>
            <a:spLocks noGrp="1"/>
          </p:cNvSpPr>
          <p:nvPr>
            <p:ph type="dt" sz="half" idx="2"/>
          </p:nvPr>
        </p:nvSpPr>
        <p:spPr>
          <a:xfrm>
            <a:off x="2355271" y="6386945"/>
            <a:ext cx="84512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8" name="Footer Placeholder 4">
            <a:extLst>
              <a:ext uri="{FF2B5EF4-FFF2-40B4-BE49-F238E27FC236}">
                <a16:creationId xmlns:a16="http://schemas.microsoft.com/office/drawing/2014/main" id="{23D14181-4CD4-BD43-91E1-2E89F853F764}"/>
              </a:ext>
            </a:extLst>
          </p:cNvPr>
          <p:cNvSpPr>
            <a:spLocks noGrp="1"/>
          </p:cNvSpPr>
          <p:nvPr>
            <p:ph type="ftr" sz="quarter" idx="3"/>
          </p:nvPr>
        </p:nvSpPr>
        <p:spPr>
          <a:xfrm>
            <a:off x="3200400" y="6386945"/>
            <a:ext cx="8451271"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9" name="Slide Number Placeholder 5">
            <a:extLst>
              <a:ext uri="{FF2B5EF4-FFF2-40B4-BE49-F238E27FC236}">
                <a16:creationId xmlns:a16="http://schemas.microsoft.com/office/drawing/2014/main" id="{28B39A4C-AB4D-2645-8759-CE355CC0D42B}"/>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6593832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69A54-6C70-4EA6-9A70-77EF069820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B4534FD-D049-4C14-BC67-DB35C264EC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F72166E9-45AF-4D7B-B945-B57346F649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8A502F93-DE3D-1A48-9005-0056654E984F}"/>
              </a:ext>
            </a:extLst>
          </p:cNvPr>
          <p:cNvSpPr>
            <a:spLocks noGrp="1"/>
          </p:cNvSpPr>
          <p:nvPr>
            <p:ph type="dt" sz="half" idx="10"/>
          </p:nvPr>
        </p:nvSpPr>
        <p:spPr>
          <a:xfrm>
            <a:off x="2355271" y="6386945"/>
            <a:ext cx="84512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1" name="Footer Placeholder 4">
            <a:extLst>
              <a:ext uri="{FF2B5EF4-FFF2-40B4-BE49-F238E27FC236}">
                <a16:creationId xmlns:a16="http://schemas.microsoft.com/office/drawing/2014/main" id="{E5A63A0C-7F37-584B-AACD-2636A508346B}"/>
              </a:ext>
            </a:extLst>
          </p:cNvPr>
          <p:cNvSpPr>
            <a:spLocks noGrp="1"/>
          </p:cNvSpPr>
          <p:nvPr>
            <p:ph type="ftr" sz="quarter" idx="3"/>
          </p:nvPr>
        </p:nvSpPr>
        <p:spPr>
          <a:xfrm>
            <a:off x="3200400" y="6386945"/>
            <a:ext cx="8451271"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2" name="Slide Number Placeholder 5">
            <a:extLst>
              <a:ext uri="{FF2B5EF4-FFF2-40B4-BE49-F238E27FC236}">
                <a16:creationId xmlns:a16="http://schemas.microsoft.com/office/drawing/2014/main" id="{6A3D0F7A-BB9F-B74B-A862-B2A8E611F1EB}"/>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15440432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46DC0-BB4D-4DF5-8F38-A5A04E25C3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08D21F2F-97E5-4036-9195-5F8E44DCA7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48C19FE8-07DE-454E-AD01-E3EDF9E15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668DA4FB-5495-F843-84F7-9BA8FEBD4BBF}"/>
              </a:ext>
            </a:extLst>
          </p:cNvPr>
          <p:cNvSpPr>
            <a:spLocks noGrp="1"/>
          </p:cNvSpPr>
          <p:nvPr>
            <p:ph type="dt" sz="half" idx="10"/>
          </p:nvPr>
        </p:nvSpPr>
        <p:spPr>
          <a:xfrm>
            <a:off x="2355271" y="6386945"/>
            <a:ext cx="84512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1" name="Footer Placeholder 4">
            <a:extLst>
              <a:ext uri="{FF2B5EF4-FFF2-40B4-BE49-F238E27FC236}">
                <a16:creationId xmlns:a16="http://schemas.microsoft.com/office/drawing/2014/main" id="{3ACD4D6D-2952-E741-BD94-D34F9AF8DB20}"/>
              </a:ext>
            </a:extLst>
          </p:cNvPr>
          <p:cNvSpPr>
            <a:spLocks noGrp="1"/>
          </p:cNvSpPr>
          <p:nvPr>
            <p:ph type="ftr" sz="quarter" idx="3"/>
          </p:nvPr>
        </p:nvSpPr>
        <p:spPr>
          <a:xfrm>
            <a:off x="3200400" y="6386945"/>
            <a:ext cx="8451271"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2" name="Slide Number Placeholder 5">
            <a:extLst>
              <a:ext uri="{FF2B5EF4-FFF2-40B4-BE49-F238E27FC236}">
                <a16:creationId xmlns:a16="http://schemas.microsoft.com/office/drawing/2014/main" id="{8BF3A070-6272-2340-BAFE-EB0F48FC11E9}"/>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12137011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23D99-0C6C-4B64-BB69-96134FA3668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8A92488-66C3-4A5A-B04D-AA95E7E0BA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a:extLst>
              <a:ext uri="{FF2B5EF4-FFF2-40B4-BE49-F238E27FC236}">
                <a16:creationId xmlns:a16="http://schemas.microsoft.com/office/drawing/2014/main" id="{F03C274C-DE7C-2B46-B15C-91EF665C260B}"/>
              </a:ext>
            </a:extLst>
          </p:cNvPr>
          <p:cNvSpPr>
            <a:spLocks noGrp="1"/>
          </p:cNvSpPr>
          <p:nvPr>
            <p:ph type="dt" sz="half" idx="2"/>
          </p:nvPr>
        </p:nvSpPr>
        <p:spPr>
          <a:xfrm>
            <a:off x="2355271" y="6386945"/>
            <a:ext cx="84512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0" name="Footer Placeholder 4">
            <a:extLst>
              <a:ext uri="{FF2B5EF4-FFF2-40B4-BE49-F238E27FC236}">
                <a16:creationId xmlns:a16="http://schemas.microsoft.com/office/drawing/2014/main" id="{2E6DD174-AB43-6142-A799-98E54282FC7A}"/>
              </a:ext>
            </a:extLst>
          </p:cNvPr>
          <p:cNvSpPr>
            <a:spLocks noGrp="1"/>
          </p:cNvSpPr>
          <p:nvPr>
            <p:ph type="ftr" sz="quarter" idx="3"/>
          </p:nvPr>
        </p:nvSpPr>
        <p:spPr>
          <a:xfrm>
            <a:off x="3200400" y="6386945"/>
            <a:ext cx="8451271"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1" name="Slide Number Placeholder 5">
            <a:extLst>
              <a:ext uri="{FF2B5EF4-FFF2-40B4-BE49-F238E27FC236}">
                <a16:creationId xmlns:a16="http://schemas.microsoft.com/office/drawing/2014/main" id="{F1268977-CD47-9C4C-BF05-ABB1309C931A}"/>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2204078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treatment">
    <p:bg>
      <p:bgPr>
        <a:gradFill>
          <a:gsLst>
            <a:gs pos="0">
              <a:schemeClr val="bg1">
                <a:lumMod val="85000"/>
              </a:schemeClr>
            </a:gs>
            <a:gs pos="100000">
              <a:schemeClr val="bg1"/>
            </a:gs>
          </a:gsLst>
          <a:lin ang="81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212874-7984-C14D-BC93-94DE92914399}"/>
              </a:ext>
            </a:extLst>
          </p:cNvPr>
          <p:cNvPicPr>
            <a:picLocks noChangeAspect="1"/>
          </p:cNvPicPr>
          <p:nvPr userDrawn="1"/>
        </p:nvPicPr>
        <p:blipFill>
          <a:blip r:embed="rId2">
            <a:alphaModFix amt="10000"/>
            <a:extLst>
              <a:ext uri="{28A0092B-C50C-407E-A947-70E740481C1C}">
                <a14:useLocalDpi xmlns:a14="http://schemas.microsoft.com/office/drawing/2010/main" val="0"/>
              </a:ext>
            </a:extLst>
          </a:blip>
          <a:srcRect/>
          <a:stretch/>
        </p:blipFill>
        <p:spPr>
          <a:xfrm>
            <a:off x="0" y="2556"/>
            <a:ext cx="12192000" cy="6855444"/>
          </a:xfrm>
          <a:prstGeom prst="rect">
            <a:avLst/>
          </a:prstGeom>
        </p:spPr>
      </p:pic>
      <p:pic>
        <p:nvPicPr>
          <p:cNvPr id="3" name="Picture 2" descr="A close-up of a syringe&#10;&#10;Description automatically generated with low confidence">
            <a:extLst>
              <a:ext uri="{FF2B5EF4-FFF2-40B4-BE49-F238E27FC236}">
                <a16:creationId xmlns:a16="http://schemas.microsoft.com/office/drawing/2014/main" id="{4AE5F460-34F0-D64F-9503-EA008086A6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6"/>
            <a:ext cx="12192000" cy="6858000"/>
          </a:xfrm>
          <a:prstGeom prst="rect">
            <a:avLst/>
          </a:prstGeom>
          <a:noFill/>
          <a:ln>
            <a:noFill/>
          </a:ln>
          <a:effectLst>
            <a:outerShdw blurRad="596900" dist="25400" dir="2700000" sx="102000" sy="102000" algn="tl" rotWithShape="0">
              <a:prstClr val="black">
                <a:alpha val="75391"/>
              </a:prstClr>
            </a:outerShdw>
          </a:effectLst>
        </p:spPr>
      </p:pic>
      <p:sp>
        <p:nvSpPr>
          <p:cNvPr id="9" name="Title 3">
            <a:extLst>
              <a:ext uri="{FF2B5EF4-FFF2-40B4-BE49-F238E27FC236}">
                <a16:creationId xmlns:a16="http://schemas.microsoft.com/office/drawing/2014/main" id="{DBEDF32D-01E4-E745-8472-35A1E9C80F57}"/>
              </a:ext>
            </a:extLst>
          </p:cNvPr>
          <p:cNvSpPr>
            <a:spLocks noGrp="1"/>
          </p:cNvSpPr>
          <p:nvPr>
            <p:ph type="ctrTitle"/>
          </p:nvPr>
        </p:nvSpPr>
        <p:spPr>
          <a:xfrm>
            <a:off x="6095999" y="1122363"/>
            <a:ext cx="5968622" cy="2387600"/>
          </a:xfrm>
        </p:spPr>
        <p:txBody>
          <a:bodyPr>
            <a:normAutofit/>
          </a:bodyPr>
          <a:lstStyle>
            <a:lvl1pPr>
              <a:defRPr sz="4000">
                <a:solidFill>
                  <a:srgbClr val="011E41"/>
                </a:solidFill>
              </a:defRPr>
            </a:lvl1pPr>
          </a:lstStyle>
          <a:p>
            <a:pPr algn="l"/>
            <a:endParaRPr lang="en-US" dirty="0">
              <a:solidFill>
                <a:schemeClr val="bg1"/>
              </a:solidFill>
            </a:endParaRPr>
          </a:p>
        </p:txBody>
      </p:sp>
      <p:sp>
        <p:nvSpPr>
          <p:cNvPr id="13" name="Subtitle 4">
            <a:extLst>
              <a:ext uri="{FF2B5EF4-FFF2-40B4-BE49-F238E27FC236}">
                <a16:creationId xmlns:a16="http://schemas.microsoft.com/office/drawing/2014/main" id="{B46B369E-059E-6E4E-8FD1-1C7E8DFF6EE8}"/>
              </a:ext>
            </a:extLst>
          </p:cNvPr>
          <p:cNvSpPr>
            <a:spLocks noGrp="1"/>
          </p:cNvSpPr>
          <p:nvPr>
            <p:ph type="subTitle" idx="1"/>
          </p:nvPr>
        </p:nvSpPr>
        <p:spPr>
          <a:xfrm>
            <a:off x="6095999" y="3602038"/>
            <a:ext cx="5968622" cy="1655762"/>
          </a:xfrm>
        </p:spPr>
        <p:txBody>
          <a:bodyPr>
            <a:normAutofit/>
          </a:bodyPr>
          <a:lstStyle>
            <a:lvl1pPr>
              <a:defRPr sz="2400" b="0" i="0">
                <a:solidFill>
                  <a:srgbClr val="011E41"/>
                </a:solidFill>
                <a:latin typeface="Libre Franklin Medium" pitchFamily="2" charset="77"/>
              </a:defRPr>
            </a:lvl1pPr>
          </a:lstStyle>
          <a:p>
            <a:pPr algn="l"/>
            <a:endParaRPr lang="en-AU"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22705925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B1483F-DA8D-4FCF-86EE-9FF2A77F1F0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F6A043F-28E6-4FC2-8791-3A1C5D107F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a:extLst>
              <a:ext uri="{FF2B5EF4-FFF2-40B4-BE49-F238E27FC236}">
                <a16:creationId xmlns:a16="http://schemas.microsoft.com/office/drawing/2014/main" id="{5045EADD-975B-9D4C-BC57-5D953D221D6A}"/>
              </a:ext>
            </a:extLst>
          </p:cNvPr>
          <p:cNvSpPr>
            <a:spLocks noGrp="1"/>
          </p:cNvSpPr>
          <p:nvPr>
            <p:ph type="dt" sz="half" idx="2"/>
          </p:nvPr>
        </p:nvSpPr>
        <p:spPr>
          <a:xfrm>
            <a:off x="2355271" y="6386945"/>
            <a:ext cx="84512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8" name="Footer Placeholder 4">
            <a:extLst>
              <a:ext uri="{FF2B5EF4-FFF2-40B4-BE49-F238E27FC236}">
                <a16:creationId xmlns:a16="http://schemas.microsoft.com/office/drawing/2014/main" id="{321FBDF5-5100-D64D-A18D-5D7C9ECD168F}"/>
              </a:ext>
            </a:extLst>
          </p:cNvPr>
          <p:cNvSpPr>
            <a:spLocks noGrp="1"/>
          </p:cNvSpPr>
          <p:nvPr>
            <p:ph type="ftr" sz="quarter" idx="3"/>
          </p:nvPr>
        </p:nvSpPr>
        <p:spPr>
          <a:xfrm>
            <a:off x="3200400" y="6386945"/>
            <a:ext cx="8451271"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9" name="Slide Number Placeholder 5">
            <a:extLst>
              <a:ext uri="{FF2B5EF4-FFF2-40B4-BE49-F238E27FC236}">
                <a16:creationId xmlns:a16="http://schemas.microsoft.com/office/drawing/2014/main" id="{DEEF61AC-52DE-8B42-B0F3-9FD58EB99E76}"/>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5254877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07612D3-1CB0-DD4B-AB66-AEAD8BB6F997}"/>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0" y="135"/>
            <a:ext cx="12192000" cy="6855444"/>
          </a:xfrm>
          <a:prstGeom prst="rect">
            <a:avLst/>
          </a:prstGeom>
        </p:spPr>
      </p:pic>
      <p:sp>
        <p:nvSpPr>
          <p:cNvPr id="19" name="Rectangle 18">
            <a:extLst>
              <a:ext uri="{FF2B5EF4-FFF2-40B4-BE49-F238E27FC236}">
                <a16:creationId xmlns:a16="http://schemas.microsoft.com/office/drawing/2014/main" id="{DB06FDB0-586B-5E47-B9D1-A44804AEAF5A}"/>
              </a:ext>
            </a:extLst>
          </p:cNvPr>
          <p:cNvSpPr/>
          <p:nvPr userDrawn="1"/>
        </p:nvSpPr>
        <p:spPr>
          <a:xfrm>
            <a:off x="0" y="0"/>
            <a:ext cx="12192000" cy="6858000"/>
          </a:xfrm>
          <a:prstGeom prst="rect">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ibre Franklin ExtraLight" pitchFamily="2" charset="77"/>
            </a:endParaRPr>
          </a:p>
        </p:txBody>
      </p:sp>
      <p:sp>
        <p:nvSpPr>
          <p:cNvPr id="15" name="Subtitle 2">
            <a:extLst>
              <a:ext uri="{FF2B5EF4-FFF2-40B4-BE49-F238E27FC236}">
                <a16:creationId xmlns:a16="http://schemas.microsoft.com/office/drawing/2014/main" id="{700578E7-FCFA-D148-8005-3BA367C2047D}"/>
              </a:ext>
            </a:extLst>
          </p:cNvPr>
          <p:cNvSpPr>
            <a:spLocks noGrp="1"/>
          </p:cNvSpPr>
          <p:nvPr>
            <p:ph type="subTitle" idx="1"/>
          </p:nvPr>
        </p:nvSpPr>
        <p:spPr>
          <a:xfrm>
            <a:off x="1524000" y="4438955"/>
            <a:ext cx="9144000" cy="1655762"/>
          </a:xfrm>
          <a:noFill/>
          <a:effectLst/>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5" name="Picture Placeholder 4">
            <a:extLst>
              <a:ext uri="{FF2B5EF4-FFF2-40B4-BE49-F238E27FC236}">
                <a16:creationId xmlns:a16="http://schemas.microsoft.com/office/drawing/2014/main" id="{51A76797-880F-0B4D-BC7E-F269694CB310}"/>
              </a:ext>
            </a:extLst>
          </p:cNvPr>
          <p:cNvSpPr>
            <a:spLocks noGrp="1"/>
          </p:cNvSpPr>
          <p:nvPr>
            <p:ph type="pic" sz="quarter" idx="10"/>
          </p:nvPr>
        </p:nvSpPr>
        <p:spPr>
          <a:xfrm>
            <a:off x="5055462" y="371475"/>
            <a:ext cx="2081076" cy="2081076"/>
          </a:xfrm>
        </p:spPr>
        <p:txBody>
          <a:bodyPr/>
          <a:lstStyle/>
          <a:p>
            <a:endParaRPr lang="en-US"/>
          </a:p>
        </p:txBody>
      </p:sp>
      <p:pic>
        <p:nvPicPr>
          <p:cNvPr id="17" name="Picture 16">
            <a:extLst>
              <a:ext uri="{FF2B5EF4-FFF2-40B4-BE49-F238E27FC236}">
                <a16:creationId xmlns:a16="http://schemas.microsoft.com/office/drawing/2014/main" id="{5233933A-8252-1F41-A03C-2803D8C4E0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835" y="6386513"/>
            <a:ext cx="2019443" cy="471055"/>
          </a:xfrm>
          <a:prstGeom prst="rect">
            <a:avLst/>
          </a:prstGeom>
        </p:spPr>
      </p:pic>
      <p:sp>
        <p:nvSpPr>
          <p:cNvPr id="14" name="Title 1">
            <a:extLst>
              <a:ext uri="{FF2B5EF4-FFF2-40B4-BE49-F238E27FC236}">
                <a16:creationId xmlns:a16="http://schemas.microsoft.com/office/drawing/2014/main" id="{C07CA44E-672A-0742-9444-9F659103E5B5}"/>
              </a:ext>
            </a:extLst>
          </p:cNvPr>
          <p:cNvSpPr>
            <a:spLocks noGrp="1"/>
          </p:cNvSpPr>
          <p:nvPr>
            <p:ph type="ctrTitle" hasCustomPrompt="1"/>
          </p:nvPr>
        </p:nvSpPr>
        <p:spPr>
          <a:xfrm>
            <a:off x="1524000" y="2601117"/>
            <a:ext cx="9144000" cy="1655763"/>
          </a:xfrm>
          <a:noFill/>
          <a:effectLst/>
        </p:spPr>
        <p:txBody>
          <a:bodyPr anchor="b">
            <a:normAutofit/>
          </a:bodyPr>
          <a:lstStyle>
            <a:lvl1pPr algn="ctr">
              <a:defRPr sz="4000">
                <a:solidFill>
                  <a:schemeClr val="bg1"/>
                </a:solidFill>
              </a:defRPr>
            </a:lvl1pPr>
          </a:lstStyle>
          <a:p>
            <a:r>
              <a:rPr lang="en-US" dirty="0"/>
              <a:t>Resources – INTERNAL USE ONLY</a:t>
            </a:r>
            <a:endParaRPr lang="en-AU" dirty="0"/>
          </a:p>
        </p:txBody>
      </p:sp>
      <p:sp>
        <p:nvSpPr>
          <p:cNvPr id="11" name="Date Placeholder 3">
            <a:extLst>
              <a:ext uri="{FF2B5EF4-FFF2-40B4-BE49-F238E27FC236}">
                <a16:creationId xmlns:a16="http://schemas.microsoft.com/office/drawing/2014/main" id="{B0CC87C1-B9E5-3B45-B757-A279EAB2B45A}"/>
              </a:ext>
            </a:extLst>
          </p:cNvPr>
          <p:cNvSpPr>
            <a:spLocks noGrp="1"/>
          </p:cNvSpPr>
          <p:nvPr>
            <p:ph type="dt" sz="half" idx="2"/>
          </p:nvPr>
        </p:nvSpPr>
        <p:spPr>
          <a:xfrm>
            <a:off x="2355271" y="6386945"/>
            <a:ext cx="84512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2" name="Footer Placeholder 4">
            <a:extLst>
              <a:ext uri="{FF2B5EF4-FFF2-40B4-BE49-F238E27FC236}">
                <a16:creationId xmlns:a16="http://schemas.microsoft.com/office/drawing/2014/main" id="{6454C465-E64C-094F-84BC-89697957B981}"/>
              </a:ext>
            </a:extLst>
          </p:cNvPr>
          <p:cNvSpPr>
            <a:spLocks noGrp="1"/>
          </p:cNvSpPr>
          <p:nvPr>
            <p:ph type="ftr" sz="quarter" idx="3"/>
          </p:nvPr>
        </p:nvSpPr>
        <p:spPr>
          <a:xfrm>
            <a:off x="3200400" y="6386945"/>
            <a:ext cx="8451271"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6" name="Slide Number Placeholder 5">
            <a:extLst>
              <a:ext uri="{FF2B5EF4-FFF2-40B4-BE49-F238E27FC236}">
                <a16:creationId xmlns:a16="http://schemas.microsoft.com/office/drawing/2014/main" id="{A37B53B9-9529-C44D-8204-014FBC5EE619}"/>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
        <p:nvSpPr>
          <p:cNvPr id="20" name="TextBox 19">
            <a:extLst>
              <a:ext uri="{FF2B5EF4-FFF2-40B4-BE49-F238E27FC236}">
                <a16:creationId xmlns:a16="http://schemas.microsoft.com/office/drawing/2014/main" id="{164295FC-B545-F147-912D-C32221A7E88B}"/>
              </a:ext>
            </a:extLst>
          </p:cNvPr>
          <p:cNvSpPr txBox="1"/>
          <p:nvPr userDrawn="1"/>
        </p:nvSpPr>
        <p:spPr>
          <a:xfrm>
            <a:off x="5774829" y="-650997"/>
            <a:ext cx="1015021" cy="261610"/>
          </a:xfrm>
          <a:prstGeom prst="rect">
            <a:avLst/>
          </a:prstGeom>
          <a:noFill/>
        </p:spPr>
        <p:txBody>
          <a:bodyPr wrap="none" rtlCol="0">
            <a:spAutoFit/>
          </a:bodyPr>
          <a:lstStyle/>
          <a:p>
            <a:pPr algn="ctr"/>
            <a:r>
              <a:rPr lang="en-US" sz="1100" dirty="0">
                <a:solidFill>
                  <a:schemeClr val="bg1">
                    <a:lumMod val="50000"/>
                  </a:schemeClr>
                </a:solidFill>
                <a:latin typeface="Libre Franklin" pitchFamily="2" charset="77"/>
              </a:rPr>
              <a:t>KOL Activity</a:t>
            </a:r>
          </a:p>
        </p:txBody>
      </p:sp>
    </p:spTree>
    <p:extLst>
      <p:ext uri="{BB962C8B-B14F-4D97-AF65-F5344CB8AC3E}">
        <p14:creationId xmlns:p14="http://schemas.microsoft.com/office/powerpoint/2010/main" val="21084343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E80609FA-57E7-484D-AF51-0F24FE677B2B}"/>
              </a:ext>
            </a:extLst>
          </p:cNvPr>
          <p:cNvSpPr>
            <a:spLocks noGrp="1"/>
          </p:cNvSpPr>
          <p:nvPr>
            <p:ph type="dt" sz="half" idx="2"/>
          </p:nvPr>
        </p:nvSpPr>
        <p:spPr>
          <a:xfrm>
            <a:off x="2355271" y="6386945"/>
            <a:ext cx="84512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8" name="Footer Placeholder 4">
            <a:extLst>
              <a:ext uri="{FF2B5EF4-FFF2-40B4-BE49-F238E27FC236}">
                <a16:creationId xmlns:a16="http://schemas.microsoft.com/office/drawing/2014/main" id="{23D14181-4CD4-BD43-91E1-2E89F853F764}"/>
              </a:ext>
            </a:extLst>
          </p:cNvPr>
          <p:cNvSpPr>
            <a:spLocks noGrp="1"/>
          </p:cNvSpPr>
          <p:nvPr>
            <p:ph type="ftr" sz="quarter" idx="3"/>
          </p:nvPr>
        </p:nvSpPr>
        <p:spPr>
          <a:xfrm>
            <a:off x="3200400" y="6386945"/>
            <a:ext cx="8451271"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9" name="Slide Number Placeholder 5">
            <a:extLst>
              <a:ext uri="{FF2B5EF4-FFF2-40B4-BE49-F238E27FC236}">
                <a16:creationId xmlns:a16="http://schemas.microsoft.com/office/drawing/2014/main" id="{28B39A4C-AB4D-2645-8759-CE355CC0D42B}"/>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
        <p:nvSpPr>
          <p:cNvPr id="13" name="TextBox 12">
            <a:extLst>
              <a:ext uri="{FF2B5EF4-FFF2-40B4-BE49-F238E27FC236}">
                <a16:creationId xmlns:a16="http://schemas.microsoft.com/office/drawing/2014/main" id="{65EAE5E2-F64A-1741-AEDA-3C5E62A11511}"/>
              </a:ext>
            </a:extLst>
          </p:cNvPr>
          <p:cNvSpPr txBox="1"/>
          <p:nvPr userDrawn="1"/>
        </p:nvSpPr>
        <p:spPr>
          <a:xfrm>
            <a:off x="445354" y="501445"/>
            <a:ext cx="5395007" cy="2308324"/>
          </a:xfrm>
          <a:prstGeom prst="rect">
            <a:avLst/>
          </a:prstGeom>
          <a:noFill/>
        </p:spPr>
        <p:txBody>
          <a:bodyPr wrap="square" rtlCol="0">
            <a:spAutoFit/>
          </a:bodyPr>
          <a:lstStyle/>
          <a:p>
            <a:r>
              <a:rPr lang="en-US" b="0" i="0" dirty="0">
                <a:latin typeface="Libre Franklin ExtraLight" pitchFamily="2" charset="77"/>
              </a:rPr>
              <a:t>This font used in this slide deck are free for personal and commercial use. If you don’t already have it on your computer you can download it here:</a:t>
            </a:r>
          </a:p>
          <a:p>
            <a:endParaRPr lang="en-US" b="0" i="0" dirty="0">
              <a:latin typeface="Libre Franklin ExtraLight" pitchFamily="2" charset="77"/>
            </a:endParaRPr>
          </a:p>
          <a:p>
            <a:r>
              <a:rPr lang="en-AU" sz="1800" b="0" i="0" kern="1200" dirty="0">
                <a:solidFill>
                  <a:schemeClr val="tx1"/>
                </a:solidFill>
                <a:effectLst/>
                <a:latin typeface="Libre Franklin ExtraLight" pitchFamily="2" charset="77"/>
                <a:ea typeface="+mn-ea"/>
                <a:cs typeface="+mn-cs"/>
                <a:hlinkClick r:id="rId2"/>
              </a:rPr>
              <a:t>https://www.fontsc.com/font/libre-franklin</a:t>
            </a:r>
            <a:endParaRPr lang="en-AU" sz="1800" b="0" i="0" kern="1200" dirty="0">
              <a:solidFill>
                <a:schemeClr val="tx1"/>
              </a:solidFill>
              <a:effectLst/>
              <a:latin typeface="Libre Franklin ExtraLight" pitchFamily="2" charset="77"/>
              <a:ea typeface="+mn-ea"/>
              <a:cs typeface="+mn-cs"/>
            </a:endParaRPr>
          </a:p>
          <a:p>
            <a:endParaRPr lang="en-AU" sz="1800" b="0" i="0" kern="1200" dirty="0">
              <a:solidFill>
                <a:schemeClr val="tx1"/>
              </a:solidFill>
              <a:effectLst/>
              <a:latin typeface="Libre Franklin ExtraLight" pitchFamily="2" charset="77"/>
              <a:ea typeface="+mn-ea"/>
              <a:cs typeface="+mn-cs"/>
            </a:endParaRPr>
          </a:p>
          <a:p>
            <a:endParaRPr lang="en-US" b="0" i="0" dirty="0">
              <a:latin typeface="Libre Franklin ExtraLight" pitchFamily="2" charset="77"/>
            </a:endParaRPr>
          </a:p>
        </p:txBody>
      </p:sp>
      <p:pic>
        <p:nvPicPr>
          <p:cNvPr id="3" name="Picture 2" descr="Text&#10;&#10;Description automatically generated">
            <a:extLst>
              <a:ext uri="{FF2B5EF4-FFF2-40B4-BE49-F238E27FC236}">
                <a16:creationId xmlns:a16="http://schemas.microsoft.com/office/drawing/2014/main" id="{32FA06D0-35AB-2746-8701-BAE0EABB4E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77835" y="3429000"/>
            <a:ext cx="2044097" cy="1152832"/>
          </a:xfrm>
          <a:prstGeom prst="rect">
            <a:avLst/>
          </a:prstGeom>
        </p:spPr>
      </p:pic>
      <p:sp>
        <p:nvSpPr>
          <p:cNvPr id="14" name="TextBox 13">
            <a:extLst>
              <a:ext uri="{FF2B5EF4-FFF2-40B4-BE49-F238E27FC236}">
                <a16:creationId xmlns:a16="http://schemas.microsoft.com/office/drawing/2014/main" id="{ED960E59-2CAD-C042-AB39-8A128F19EB17}"/>
              </a:ext>
            </a:extLst>
          </p:cNvPr>
          <p:cNvSpPr txBox="1"/>
          <p:nvPr userDrawn="1"/>
        </p:nvSpPr>
        <p:spPr>
          <a:xfrm>
            <a:off x="445354" y="2785614"/>
            <a:ext cx="2389238" cy="1815882"/>
          </a:xfrm>
          <a:prstGeom prst="rect">
            <a:avLst/>
          </a:prstGeom>
          <a:noFill/>
        </p:spPr>
        <p:txBody>
          <a:bodyPr wrap="square" rtlCol="0">
            <a:spAutoFit/>
          </a:bodyPr>
          <a:lstStyle/>
          <a:p>
            <a:r>
              <a:rPr lang="en-US" sz="1400" b="0" i="0" dirty="0">
                <a:latin typeface="Libre Franklin ExtraLight" pitchFamily="2" charset="77"/>
              </a:rPr>
              <a:t>Fonts in each column here should match:</a:t>
            </a:r>
          </a:p>
          <a:p>
            <a:endParaRPr lang="en-US" sz="1400" b="0" i="0" dirty="0">
              <a:latin typeface="Libre Franklin ExtraLight" pitchFamily="2" charset="77"/>
            </a:endParaRPr>
          </a:p>
          <a:p>
            <a:r>
              <a:rPr lang="en-US" sz="1400" b="1" dirty="0">
                <a:latin typeface="Libre Franklin Black" pitchFamily="2" charset="77"/>
              </a:rPr>
              <a:t>Libre Franklin Black</a:t>
            </a:r>
          </a:p>
          <a:p>
            <a:r>
              <a:rPr lang="en-US" sz="1400" b="1" dirty="0">
                <a:latin typeface="Libre Franklin" pitchFamily="2" charset="77"/>
              </a:rPr>
              <a:t>Libre Franklin Bold</a:t>
            </a:r>
          </a:p>
          <a:p>
            <a:r>
              <a:rPr lang="en-US" sz="1400" dirty="0">
                <a:latin typeface="Libre Franklin Medium" pitchFamily="2" charset="77"/>
              </a:rPr>
              <a:t>Libre Franklin Medium</a:t>
            </a:r>
          </a:p>
          <a:p>
            <a:r>
              <a:rPr lang="en-US" sz="1400" dirty="0">
                <a:latin typeface="Libre Franklin Light" pitchFamily="2" charset="77"/>
              </a:rPr>
              <a:t>Libre Franklin Light</a:t>
            </a:r>
          </a:p>
          <a:p>
            <a:r>
              <a:rPr lang="en-US" sz="1400" dirty="0">
                <a:latin typeface="Libre Franklin Thin" pitchFamily="2" charset="77"/>
              </a:rPr>
              <a:t>Libre Franklin Thin</a:t>
            </a:r>
          </a:p>
        </p:txBody>
      </p:sp>
    </p:spTree>
    <p:extLst>
      <p:ext uri="{BB962C8B-B14F-4D97-AF65-F5344CB8AC3E}">
        <p14:creationId xmlns:p14="http://schemas.microsoft.com/office/powerpoint/2010/main" val="497423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E80609FA-57E7-484D-AF51-0F24FE677B2B}"/>
              </a:ext>
            </a:extLst>
          </p:cNvPr>
          <p:cNvSpPr>
            <a:spLocks noGrp="1"/>
          </p:cNvSpPr>
          <p:nvPr>
            <p:ph type="dt" sz="half" idx="2"/>
          </p:nvPr>
        </p:nvSpPr>
        <p:spPr>
          <a:xfrm>
            <a:off x="2355271" y="6386945"/>
            <a:ext cx="84512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8" name="Footer Placeholder 4">
            <a:extLst>
              <a:ext uri="{FF2B5EF4-FFF2-40B4-BE49-F238E27FC236}">
                <a16:creationId xmlns:a16="http://schemas.microsoft.com/office/drawing/2014/main" id="{23D14181-4CD4-BD43-91E1-2E89F853F764}"/>
              </a:ext>
            </a:extLst>
          </p:cNvPr>
          <p:cNvSpPr>
            <a:spLocks noGrp="1"/>
          </p:cNvSpPr>
          <p:nvPr>
            <p:ph type="ftr" sz="quarter" idx="3"/>
          </p:nvPr>
        </p:nvSpPr>
        <p:spPr>
          <a:xfrm>
            <a:off x="3200400" y="6386945"/>
            <a:ext cx="8451271"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9" name="Slide Number Placeholder 5">
            <a:extLst>
              <a:ext uri="{FF2B5EF4-FFF2-40B4-BE49-F238E27FC236}">
                <a16:creationId xmlns:a16="http://schemas.microsoft.com/office/drawing/2014/main" id="{28B39A4C-AB4D-2645-8759-CE355CC0D42B}"/>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
        <p:nvSpPr>
          <p:cNvPr id="6" name="Rectangle 5">
            <a:extLst>
              <a:ext uri="{FF2B5EF4-FFF2-40B4-BE49-F238E27FC236}">
                <a16:creationId xmlns:a16="http://schemas.microsoft.com/office/drawing/2014/main" id="{8FAA5AE2-1444-204F-A6C8-9B34053C7C79}"/>
              </a:ext>
            </a:extLst>
          </p:cNvPr>
          <p:cNvSpPr/>
          <p:nvPr userDrawn="1"/>
        </p:nvSpPr>
        <p:spPr>
          <a:xfrm>
            <a:off x="0" y="1"/>
            <a:ext cx="6096000" cy="6857999"/>
          </a:xfrm>
          <a:prstGeom prst="rect">
            <a:avLst/>
          </a:prstGeom>
          <a:solidFill>
            <a:srgbClr val="011E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ibre Franklin ExtraLight" pitchFamily="2" charset="77"/>
            </a:endParaRPr>
          </a:p>
        </p:txBody>
      </p:sp>
      <p:pic>
        <p:nvPicPr>
          <p:cNvPr id="7" name="Picture 6" descr="A picture containing icon&#10;&#10;Description automatically generated">
            <a:extLst>
              <a:ext uri="{FF2B5EF4-FFF2-40B4-BE49-F238E27FC236}">
                <a16:creationId xmlns:a16="http://schemas.microsoft.com/office/drawing/2014/main" id="{024C297D-22CF-2D4C-9340-8D95F36393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1742" y="4556035"/>
            <a:ext cx="3949700" cy="1168400"/>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00456743-88EA-ED4B-B569-AFC50EB85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71742" y="3573694"/>
            <a:ext cx="3949700" cy="584200"/>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BEBD104B-F7D5-5647-A9C8-18CB568D87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25550" y="4556035"/>
            <a:ext cx="3949700" cy="1168400"/>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3C8956EB-435C-DE46-8388-1EEC00846F3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25550" y="3573694"/>
            <a:ext cx="3949700" cy="584200"/>
          </a:xfrm>
          <a:prstGeom prst="rect">
            <a:avLst/>
          </a:prstGeom>
        </p:spPr>
      </p:pic>
      <p:pic>
        <p:nvPicPr>
          <p:cNvPr id="3" name="Picture 2" descr="Graphical user interface, text&#10;&#10;Description automatically generated with medium confidence">
            <a:extLst>
              <a:ext uri="{FF2B5EF4-FFF2-40B4-BE49-F238E27FC236}">
                <a16:creationId xmlns:a16="http://schemas.microsoft.com/office/drawing/2014/main" id="{B61C198A-0F48-C04C-B9D3-967DF490503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571742" y="1796480"/>
            <a:ext cx="3873910" cy="903627"/>
          </a:xfrm>
          <a:prstGeom prst="rect">
            <a:avLst/>
          </a:prstGeom>
        </p:spPr>
      </p:pic>
      <p:pic>
        <p:nvPicPr>
          <p:cNvPr id="14" name="Picture 13" descr="A black and white logo&#10;&#10;Description automatically generated with low confidence">
            <a:extLst>
              <a:ext uri="{FF2B5EF4-FFF2-40B4-BE49-F238E27FC236}">
                <a16:creationId xmlns:a16="http://schemas.microsoft.com/office/drawing/2014/main" id="{AF267A1C-5630-854E-8222-FC4FB4AF5AE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25550" y="1796480"/>
            <a:ext cx="3873910" cy="903627"/>
          </a:xfrm>
          <a:prstGeom prst="rect">
            <a:avLst/>
          </a:prstGeom>
        </p:spPr>
      </p:pic>
      <p:pic>
        <p:nvPicPr>
          <p:cNvPr id="16" name="Picture 15" descr="Logo&#10;&#10;Description automatically generated">
            <a:extLst>
              <a:ext uri="{FF2B5EF4-FFF2-40B4-BE49-F238E27FC236}">
                <a16:creationId xmlns:a16="http://schemas.microsoft.com/office/drawing/2014/main" id="{F7FE8701-EE7A-814C-9D77-680F3FA9E38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301340" y="813673"/>
            <a:ext cx="3873910" cy="584666"/>
          </a:xfrm>
          <a:prstGeom prst="rect">
            <a:avLst/>
          </a:prstGeom>
        </p:spPr>
      </p:pic>
      <p:pic>
        <p:nvPicPr>
          <p:cNvPr id="17" name="Picture 16" descr="Graphical user interface, text&#10;&#10;Description automatically generated with medium confidence">
            <a:extLst>
              <a:ext uri="{FF2B5EF4-FFF2-40B4-BE49-F238E27FC236}">
                <a16:creationId xmlns:a16="http://schemas.microsoft.com/office/drawing/2014/main" id="{A01A3BB7-4490-9B4E-90DA-9CFCCE33AC8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45230"/>
          <a:stretch/>
        </p:blipFill>
        <p:spPr>
          <a:xfrm>
            <a:off x="6571742" y="809749"/>
            <a:ext cx="3873910" cy="494916"/>
          </a:xfrm>
          <a:prstGeom prst="rect">
            <a:avLst/>
          </a:prstGeom>
        </p:spPr>
      </p:pic>
    </p:spTree>
    <p:extLst>
      <p:ext uri="{BB962C8B-B14F-4D97-AF65-F5344CB8AC3E}">
        <p14:creationId xmlns:p14="http://schemas.microsoft.com/office/powerpoint/2010/main" val="33499138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E80609FA-57E7-484D-AF51-0F24FE677B2B}"/>
              </a:ext>
            </a:extLst>
          </p:cNvPr>
          <p:cNvSpPr>
            <a:spLocks noGrp="1"/>
          </p:cNvSpPr>
          <p:nvPr>
            <p:ph type="dt" sz="half" idx="2"/>
          </p:nvPr>
        </p:nvSpPr>
        <p:spPr>
          <a:xfrm>
            <a:off x="2355271" y="6386945"/>
            <a:ext cx="84512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8" name="Footer Placeholder 4">
            <a:extLst>
              <a:ext uri="{FF2B5EF4-FFF2-40B4-BE49-F238E27FC236}">
                <a16:creationId xmlns:a16="http://schemas.microsoft.com/office/drawing/2014/main" id="{23D14181-4CD4-BD43-91E1-2E89F853F764}"/>
              </a:ext>
            </a:extLst>
          </p:cNvPr>
          <p:cNvSpPr>
            <a:spLocks noGrp="1"/>
          </p:cNvSpPr>
          <p:nvPr>
            <p:ph type="ftr" sz="quarter" idx="3"/>
          </p:nvPr>
        </p:nvSpPr>
        <p:spPr>
          <a:xfrm>
            <a:off x="3200400" y="6386945"/>
            <a:ext cx="8451271"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9" name="Slide Number Placeholder 5">
            <a:extLst>
              <a:ext uri="{FF2B5EF4-FFF2-40B4-BE49-F238E27FC236}">
                <a16:creationId xmlns:a16="http://schemas.microsoft.com/office/drawing/2014/main" id="{28B39A4C-AB4D-2645-8759-CE355CC0D42B}"/>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pic>
        <p:nvPicPr>
          <p:cNvPr id="13" name="Picture 12">
            <a:extLst>
              <a:ext uri="{FF2B5EF4-FFF2-40B4-BE49-F238E27FC236}">
                <a16:creationId xmlns:a16="http://schemas.microsoft.com/office/drawing/2014/main" id="{0B1C94C8-BEA9-E84D-9E39-5936BEC3D2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75268" y="315748"/>
            <a:ext cx="1963601" cy="2363462"/>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889EF09A-5F06-5545-ABA0-BD40A8E6112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79730" y="320030"/>
            <a:ext cx="1963601" cy="2354898"/>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B88A26E5-A7FB-5340-BDDA-8C3E0EAE7B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580621" y="315748"/>
            <a:ext cx="1963601" cy="2363462"/>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176821C2-3495-F046-BC52-ECE74C577C2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472590" y="2888828"/>
            <a:ext cx="1970741" cy="2363462"/>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FF30E5F2-302B-C54A-B09F-4DF652A907D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765410" y="315748"/>
            <a:ext cx="1970741" cy="2363462"/>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DD1E5914-28A5-FE46-B7C4-6FF236280253}"/>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371699" y="2888828"/>
            <a:ext cx="1963601" cy="2354898"/>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EC18CA31-EECE-C54C-BA6D-57BFD7E883B5}"/>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4580621" y="2897392"/>
            <a:ext cx="1963601" cy="2354898"/>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71AE5C8D-F638-874F-B301-0C1FBC10447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8960909" y="315748"/>
            <a:ext cx="1963601" cy="23634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388482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E80609FA-57E7-484D-AF51-0F24FE677B2B}"/>
              </a:ext>
            </a:extLst>
          </p:cNvPr>
          <p:cNvSpPr>
            <a:spLocks noGrp="1"/>
          </p:cNvSpPr>
          <p:nvPr>
            <p:ph type="dt" sz="half" idx="2"/>
          </p:nvPr>
        </p:nvSpPr>
        <p:spPr>
          <a:xfrm>
            <a:off x="2355271" y="6386945"/>
            <a:ext cx="84512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8" name="Footer Placeholder 4">
            <a:extLst>
              <a:ext uri="{FF2B5EF4-FFF2-40B4-BE49-F238E27FC236}">
                <a16:creationId xmlns:a16="http://schemas.microsoft.com/office/drawing/2014/main" id="{23D14181-4CD4-BD43-91E1-2E89F853F764}"/>
              </a:ext>
            </a:extLst>
          </p:cNvPr>
          <p:cNvSpPr>
            <a:spLocks noGrp="1"/>
          </p:cNvSpPr>
          <p:nvPr>
            <p:ph type="ftr" sz="quarter" idx="3"/>
          </p:nvPr>
        </p:nvSpPr>
        <p:spPr>
          <a:xfrm>
            <a:off x="3200400" y="6386945"/>
            <a:ext cx="8451271"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9" name="Slide Number Placeholder 5">
            <a:extLst>
              <a:ext uri="{FF2B5EF4-FFF2-40B4-BE49-F238E27FC236}">
                <a16:creationId xmlns:a16="http://schemas.microsoft.com/office/drawing/2014/main" id="{28B39A4C-AB4D-2645-8759-CE355CC0D42B}"/>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
        <p:nvSpPr>
          <p:cNvPr id="10" name="Rounded Rectangle 9">
            <a:extLst>
              <a:ext uri="{FF2B5EF4-FFF2-40B4-BE49-F238E27FC236}">
                <a16:creationId xmlns:a16="http://schemas.microsoft.com/office/drawing/2014/main" id="{7D80DF4B-1B0E-4446-8027-B91AD45CCD2A}"/>
              </a:ext>
            </a:extLst>
          </p:cNvPr>
          <p:cNvSpPr/>
          <p:nvPr userDrawn="1"/>
        </p:nvSpPr>
        <p:spPr>
          <a:xfrm>
            <a:off x="439519" y="4333830"/>
            <a:ext cx="1661206" cy="1026003"/>
          </a:xfrm>
          <a:prstGeom prst="roundRect">
            <a:avLst>
              <a:gd name="adj" fmla="val 10000"/>
            </a:avLst>
          </a:prstGeom>
          <a:solidFill>
            <a:srgbClr val="808992"/>
          </a:soli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1" name="TextBox 10">
            <a:extLst>
              <a:ext uri="{FF2B5EF4-FFF2-40B4-BE49-F238E27FC236}">
                <a16:creationId xmlns:a16="http://schemas.microsoft.com/office/drawing/2014/main" id="{CF279F93-FBEB-8B48-A367-C8CE3D293BD7}"/>
              </a:ext>
            </a:extLst>
          </p:cNvPr>
          <p:cNvSpPr txBox="1"/>
          <p:nvPr userDrawn="1"/>
        </p:nvSpPr>
        <p:spPr>
          <a:xfrm>
            <a:off x="439519" y="5359833"/>
            <a:ext cx="1661205" cy="461665"/>
          </a:xfrm>
          <a:prstGeom prst="rect">
            <a:avLst/>
          </a:prstGeom>
          <a:noFill/>
        </p:spPr>
        <p:txBody>
          <a:bodyPr wrap="square" rtlCol="0">
            <a:spAutoFit/>
          </a:bodyPr>
          <a:lstStyle/>
          <a:p>
            <a:r>
              <a:rPr lang="en-US" sz="800" b="0" i="0" dirty="0">
                <a:latin typeface="Libre Franklin ExtraLight" pitchFamily="2" charset="77"/>
              </a:rPr>
              <a:t>PANTONE Cool Gray 8 C RGB: 128-137-146</a:t>
            </a:r>
          </a:p>
          <a:p>
            <a:r>
              <a:rPr lang="en-US" sz="800" b="0" i="0" dirty="0">
                <a:latin typeface="Libre Franklin ExtraLight" pitchFamily="2" charset="77"/>
              </a:rPr>
              <a:t>HEX: 808992</a:t>
            </a:r>
          </a:p>
        </p:txBody>
      </p:sp>
      <p:sp>
        <p:nvSpPr>
          <p:cNvPr id="12" name="Rounded Rectangle 11">
            <a:extLst>
              <a:ext uri="{FF2B5EF4-FFF2-40B4-BE49-F238E27FC236}">
                <a16:creationId xmlns:a16="http://schemas.microsoft.com/office/drawing/2014/main" id="{96F928C7-06CC-B241-AC6F-5DFC84C3CD1B}"/>
              </a:ext>
            </a:extLst>
          </p:cNvPr>
          <p:cNvSpPr/>
          <p:nvPr userDrawn="1"/>
        </p:nvSpPr>
        <p:spPr>
          <a:xfrm>
            <a:off x="2370168" y="4333830"/>
            <a:ext cx="1661206" cy="1026003"/>
          </a:xfrm>
          <a:prstGeom prst="roundRect">
            <a:avLst>
              <a:gd name="adj" fmla="val 10000"/>
            </a:avLst>
          </a:prstGeom>
          <a:solidFill>
            <a:schemeClr val="bg1">
              <a:lumMod val="75000"/>
            </a:schemeClr>
          </a:soli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6" name="TextBox 15">
            <a:extLst>
              <a:ext uri="{FF2B5EF4-FFF2-40B4-BE49-F238E27FC236}">
                <a16:creationId xmlns:a16="http://schemas.microsoft.com/office/drawing/2014/main" id="{1B409F73-CCD2-B747-8EFC-6D12F2920B82}"/>
              </a:ext>
            </a:extLst>
          </p:cNvPr>
          <p:cNvSpPr txBox="1"/>
          <p:nvPr userDrawn="1"/>
        </p:nvSpPr>
        <p:spPr>
          <a:xfrm>
            <a:off x="2370168" y="5359833"/>
            <a:ext cx="1661205" cy="461665"/>
          </a:xfrm>
          <a:prstGeom prst="rect">
            <a:avLst/>
          </a:prstGeom>
          <a:noFill/>
        </p:spPr>
        <p:txBody>
          <a:bodyPr wrap="square" rtlCol="0">
            <a:spAutoFit/>
          </a:bodyPr>
          <a:lstStyle/>
          <a:p>
            <a:r>
              <a:rPr lang="en-US" sz="800" b="0" i="0" dirty="0">
                <a:latin typeface="Libre Franklin ExtraLight" pitchFamily="2" charset="77"/>
              </a:rPr>
              <a:t>PANTONE Cool Gray 8 C RGB: 191-191-191</a:t>
            </a:r>
          </a:p>
          <a:p>
            <a:r>
              <a:rPr lang="en-US" sz="800" b="0" i="0" dirty="0">
                <a:latin typeface="Libre Franklin ExtraLight" pitchFamily="2" charset="77"/>
              </a:rPr>
              <a:t>HEX: BFBFBF</a:t>
            </a:r>
          </a:p>
        </p:txBody>
      </p:sp>
      <p:sp>
        <p:nvSpPr>
          <p:cNvPr id="17" name="Rounded Rectangle 16">
            <a:extLst>
              <a:ext uri="{FF2B5EF4-FFF2-40B4-BE49-F238E27FC236}">
                <a16:creationId xmlns:a16="http://schemas.microsoft.com/office/drawing/2014/main" id="{2087BFF0-67F2-DD49-879D-ABD634AC6E50}"/>
              </a:ext>
            </a:extLst>
          </p:cNvPr>
          <p:cNvSpPr/>
          <p:nvPr userDrawn="1"/>
        </p:nvSpPr>
        <p:spPr>
          <a:xfrm>
            <a:off x="4300816" y="4333830"/>
            <a:ext cx="1661206" cy="1026003"/>
          </a:xfrm>
          <a:prstGeom prst="roundRect">
            <a:avLst>
              <a:gd name="adj" fmla="val 10000"/>
            </a:avLst>
          </a:prstGeom>
          <a:solidFill>
            <a:schemeClr val="bg2"/>
          </a:soli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8" name="TextBox 17">
            <a:extLst>
              <a:ext uri="{FF2B5EF4-FFF2-40B4-BE49-F238E27FC236}">
                <a16:creationId xmlns:a16="http://schemas.microsoft.com/office/drawing/2014/main" id="{13BADBA2-0DA4-554F-93B1-A5D865CD2A1F}"/>
              </a:ext>
            </a:extLst>
          </p:cNvPr>
          <p:cNvSpPr txBox="1"/>
          <p:nvPr userDrawn="1"/>
        </p:nvSpPr>
        <p:spPr>
          <a:xfrm>
            <a:off x="4300816" y="5359833"/>
            <a:ext cx="1661205" cy="461665"/>
          </a:xfrm>
          <a:prstGeom prst="rect">
            <a:avLst/>
          </a:prstGeom>
          <a:noFill/>
        </p:spPr>
        <p:txBody>
          <a:bodyPr wrap="square" rtlCol="0">
            <a:spAutoFit/>
          </a:bodyPr>
          <a:lstStyle/>
          <a:p>
            <a:r>
              <a:rPr lang="en-US" sz="800" b="0" i="0" dirty="0">
                <a:latin typeface="Libre Franklin ExtraLight" pitchFamily="2" charset="77"/>
              </a:rPr>
              <a:t>PANTONE Cool Gray 8 C RGB: 231-230-230</a:t>
            </a:r>
          </a:p>
          <a:p>
            <a:r>
              <a:rPr lang="en-US" sz="800" b="0" i="0" dirty="0">
                <a:latin typeface="Libre Franklin ExtraLight" pitchFamily="2" charset="77"/>
              </a:rPr>
              <a:t>HEX: E7E6E6</a:t>
            </a:r>
          </a:p>
        </p:txBody>
      </p:sp>
      <p:sp>
        <p:nvSpPr>
          <p:cNvPr id="19" name="Rounded Rectangle 18">
            <a:extLst>
              <a:ext uri="{FF2B5EF4-FFF2-40B4-BE49-F238E27FC236}">
                <a16:creationId xmlns:a16="http://schemas.microsoft.com/office/drawing/2014/main" id="{9A6F1879-3AAE-7346-B6D0-3E0A5F1284EA}"/>
              </a:ext>
            </a:extLst>
          </p:cNvPr>
          <p:cNvSpPr/>
          <p:nvPr userDrawn="1"/>
        </p:nvSpPr>
        <p:spPr>
          <a:xfrm>
            <a:off x="8159876" y="2369607"/>
            <a:ext cx="1661206" cy="1026003"/>
          </a:xfrm>
          <a:prstGeom prst="roundRect">
            <a:avLst>
              <a:gd name="adj" fmla="val 10000"/>
            </a:avLst>
          </a:prstGeom>
          <a:gradFill flip="none" rotWithShape="0">
            <a:gsLst>
              <a:gs pos="0">
                <a:srgbClr val="7030A0"/>
              </a:gs>
              <a:gs pos="100000">
                <a:srgbClr val="0085CA"/>
              </a:gs>
            </a:gsLst>
            <a:lin ang="8100000" scaled="1"/>
            <a:tileRect/>
          </a:gra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20" name="TextBox 19">
            <a:extLst>
              <a:ext uri="{FF2B5EF4-FFF2-40B4-BE49-F238E27FC236}">
                <a16:creationId xmlns:a16="http://schemas.microsoft.com/office/drawing/2014/main" id="{17D8CCA3-ECE0-0B45-82C2-6514848C8A7A}"/>
              </a:ext>
            </a:extLst>
          </p:cNvPr>
          <p:cNvSpPr txBox="1"/>
          <p:nvPr userDrawn="1"/>
        </p:nvSpPr>
        <p:spPr>
          <a:xfrm>
            <a:off x="6229601" y="3395610"/>
            <a:ext cx="1661205" cy="707886"/>
          </a:xfrm>
          <a:prstGeom prst="rect">
            <a:avLst/>
          </a:prstGeom>
          <a:noFill/>
        </p:spPr>
        <p:txBody>
          <a:bodyPr wrap="square" rtlCol="0">
            <a:spAutoFit/>
          </a:bodyPr>
          <a:lstStyle/>
          <a:p>
            <a:r>
              <a:rPr lang="en-US" sz="800" b="0" i="0" dirty="0">
                <a:latin typeface="Libre Franklin ExtraLight" pitchFamily="2" charset="77"/>
              </a:rPr>
              <a:t>ONC Blend 3</a:t>
            </a:r>
          </a:p>
          <a:p>
            <a:r>
              <a:rPr lang="en-US" sz="800" b="0" i="0" dirty="0">
                <a:latin typeface="Libre Franklin ExtraLight" pitchFamily="2" charset="77"/>
              </a:rPr>
              <a:t>RGB: 214-220-229</a:t>
            </a:r>
          </a:p>
          <a:p>
            <a:r>
              <a:rPr lang="en-US" sz="800" b="0" i="0" dirty="0">
                <a:latin typeface="Libre Franklin ExtraLight" pitchFamily="2" charset="77"/>
              </a:rPr>
              <a:t>HEX: D6DCE5</a:t>
            </a:r>
          </a:p>
          <a:p>
            <a:r>
              <a:rPr lang="en-US" sz="800" b="0" i="0" dirty="0">
                <a:latin typeface="Libre Franklin ExtraLight" pitchFamily="2" charset="77"/>
              </a:rPr>
              <a:t>RGB: 74-109-199</a:t>
            </a:r>
          </a:p>
          <a:p>
            <a:r>
              <a:rPr lang="en-US" sz="800" b="0" i="0" dirty="0">
                <a:latin typeface="Libre Franklin ExtraLight" pitchFamily="2" charset="77"/>
              </a:rPr>
              <a:t>HEX: 4A6DC7</a:t>
            </a:r>
          </a:p>
        </p:txBody>
      </p:sp>
      <p:sp>
        <p:nvSpPr>
          <p:cNvPr id="21" name="TextBox 20">
            <a:extLst>
              <a:ext uri="{FF2B5EF4-FFF2-40B4-BE49-F238E27FC236}">
                <a16:creationId xmlns:a16="http://schemas.microsoft.com/office/drawing/2014/main" id="{2BCF9C7A-0AE4-1F4E-A298-959A45647BF0}"/>
              </a:ext>
            </a:extLst>
          </p:cNvPr>
          <p:cNvSpPr txBox="1"/>
          <p:nvPr userDrawn="1"/>
        </p:nvSpPr>
        <p:spPr>
          <a:xfrm>
            <a:off x="8159876" y="3395610"/>
            <a:ext cx="1661205" cy="707886"/>
          </a:xfrm>
          <a:prstGeom prst="rect">
            <a:avLst/>
          </a:prstGeom>
          <a:noFill/>
        </p:spPr>
        <p:txBody>
          <a:bodyPr wrap="square" rtlCol="0">
            <a:spAutoFit/>
          </a:bodyPr>
          <a:lstStyle/>
          <a:p>
            <a:r>
              <a:rPr lang="en-US" sz="800" b="0" i="0" dirty="0">
                <a:latin typeface="Libre Franklin ExtraLight" pitchFamily="2" charset="77"/>
              </a:rPr>
              <a:t>ONC Blend 4</a:t>
            </a:r>
          </a:p>
          <a:p>
            <a:r>
              <a:rPr lang="en-US" sz="800" b="0" i="0" dirty="0">
                <a:latin typeface="Libre Franklin ExtraLight" pitchFamily="2" charset="77"/>
              </a:rPr>
              <a:t>RGB: 112-48-160</a:t>
            </a:r>
          </a:p>
          <a:p>
            <a:r>
              <a:rPr lang="en-US" sz="800" b="0" i="0" dirty="0">
                <a:latin typeface="Libre Franklin ExtraLight" pitchFamily="2" charset="77"/>
              </a:rPr>
              <a:t>HEX: 7030A0</a:t>
            </a:r>
          </a:p>
          <a:p>
            <a:r>
              <a:rPr lang="en-US" sz="800" b="0" i="0" dirty="0">
                <a:latin typeface="Libre Franklin ExtraLight" pitchFamily="2" charset="77"/>
              </a:rPr>
              <a:t>RGB: 0-133-202</a:t>
            </a:r>
          </a:p>
          <a:p>
            <a:r>
              <a:rPr lang="en-US" sz="800" b="0" i="0" dirty="0">
                <a:latin typeface="Libre Franklin ExtraLight" pitchFamily="2" charset="77"/>
              </a:rPr>
              <a:t>HEX: 0085CA</a:t>
            </a:r>
          </a:p>
        </p:txBody>
      </p:sp>
      <p:sp>
        <p:nvSpPr>
          <p:cNvPr id="22" name="Rounded Rectangle 21">
            <a:extLst>
              <a:ext uri="{FF2B5EF4-FFF2-40B4-BE49-F238E27FC236}">
                <a16:creationId xmlns:a16="http://schemas.microsoft.com/office/drawing/2014/main" id="{58BA08EA-7FA0-7746-941B-E08B6C16D925}"/>
              </a:ext>
            </a:extLst>
          </p:cNvPr>
          <p:cNvSpPr/>
          <p:nvPr userDrawn="1"/>
        </p:nvSpPr>
        <p:spPr>
          <a:xfrm>
            <a:off x="10091645" y="2369607"/>
            <a:ext cx="1661206" cy="1026003"/>
          </a:xfrm>
          <a:prstGeom prst="roundRect">
            <a:avLst>
              <a:gd name="adj" fmla="val 10000"/>
            </a:avLst>
          </a:prstGeom>
          <a:gradFill flip="none" rotWithShape="0">
            <a:gsLst>
              <a:gs pos="0">
                <a:schemeClr val="accent2"/>
              </a:gs>
              <a:gs pos="100000">
                <a:srgbClr val="0085CA"/>
              </a:gs>
            </a:gsLst>
            <a:lin ang="8100000" scaled="1"/>
            <a:tileRect/>
          </a:gra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23" name="TextBox 22">
            <a:extLst>
              <a:ext uri="{FF2B5EF4-FFF2-40B4-BE49-F238E27FC236}">
                <a16:creationId xmlns:a16="http://schemas.microsoft.com/office/drawing/2014/main" id="{BD970EC6-BF30-9946-BAB7-99CC34B197BC}"/>
              </a:ext>
            </a:extLst>
          </p:cNvPr>
          <p:cNvSpPr txBox="1"/>
          <p:nvPr userDrawn="1"/>
        </p:nvSpPr>
        <p:spPr>
          <a:xfrm>
            <a:off x="10091645" y="3395610"/>
            <a:ext cx="1661205" cy="707886"/>
          </a:xfrm>
          <a:prstGeom prst="rect">
            <a:avLst/>
          </a:prstGeom>
          <a:noFill/>
        </p:spPr>
        <p:txBody>
          <a:bodyPr wrap="square" rtlCol="0">
            <a:spAutoFit/>
          </a:bodyPr>
          <a:lstStyle/>
          <a:p>
            <a:r>
              <a:rPr lang="en-US" sz="800" b="0" i="0" dirty="0">
                <a:latin typeface="Libre Franklin ExtraLight" pitchFamily="2" charset="77"/>
              </a:rPr>
              <a:t>ONC Blend 6</a:t>
            </a:r>
          </a:p>
          <a:p>
            <a:r>
              <a:rPr lang="en-US" sz="800" b="0" i="0" dirty="0">
                <a:latin typeface="Libre Franklin ExtraLight" pitchFamily="2" charset="77"/>
              </a:rPr>
              <a:t>RGB: 237-125-49</a:t>
            </a:r>
          </a:p>
          <a:p>
            <a:r>
              <a:rPr lang="en-US" sz="800" b="0" i="0" dirty="0">
                <a:latin typeface="Libre Franklin ExtraLight" pitchFamily="2" charset="77"/>
              </a:rPr>
              <a:t>HEX: ED7D31</a:t>
            </a:r>
          </a:p>
          <a:p>
            <a:r>
              <a:rPr lang="en-US" sz="800" b="0" i="0" dirty="0">
                <a:latin typeface="Libre Franklin ExtraLight" pitchFamily="2" charset="77"/>
              </a:rPr>
              <a:t>RGB: 0-133-202</a:t>
            </a:r>
          </a:p>
          <a:p>
            <a:r>
              <a:rPr lang="en-US" sz="800" b="0" i="0" dirty="0">
                <a:latin typeface="Libre Franklin ExtraLight" pitchFamily="2" charset="77"/>
              </a:rPr>
              <a:t>HEX: 0085CA</a:t>
            </a:r>
          </a:p>
        </p:txBody>
      </p:sp>
      <p:sp>
        <p:nvSpPr>
          <p:cNvPr id="24" name="Rounded Rectangle 23">
            <a:extLst>
              <a:ext uri="{FF2B5EF4-FFF2-40B4-BE49-F238E27FC236}">
                <a16:creationId xmlns:a16="http://schemas.microsoft.com/office/drawing/2014/main" id="{5D954618-C5D7-3145-A09D-7D6D04711F4B}"/>
              </a:ext>
            </a:extLst>
          </p:cNvPr>
          <p:cNvSpPr/>
          <p:nvPr userDrawn="1"/>
        </p:nvSpPr>
        <p:spPr>
          <a:xfrm>
            <a:off x="2369797" y="374108"/>
            <a:ext cx="1661206" cy="1026003"/>
          </a:xfrm>
          <a:prstGeom prst="roundRect">
            <a:avLst>
              <a:gd name="adj" fmla="val 10000"/>
            </a:avLst>
          </a:prstGeom>
          <a:solidFill>
            <a:srgbClr val="00B0F0"/>
          </a:soli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25" name="TextBox 24">
            <a:extLst>
              <a:ext uri="{FF2B5EF4-FFF2-40B4-BE49-F238E27FC236}">
                <a16:creationId xmlns:a16="http://schemas.microsoft.com/office/drawing/2014/main" id="{BCB3BEB0-B13E-5040-9538-56F6D46CE6D0}"/>
              </a:ext>
            </a:extLst>
          </p:cNvPr>
          <p:cNvSpPr txBox="1"/>
          <p:nvPr userDrawn="1"/>
        </p:nvSpPr>
        <p:spPr>
          <a:xfrm>
            <a:off x="2369796" y="1400111"/>
            <a:ext cx="1661205" cy="461665"/>
          </a:xfrm>
          <a:prstGeom prst="rect">
            <a:avLst/>
          </a:prstGeom>
          <a:noFill/>
        </p:spPr>
        <p:txBody>
          <a:bodyPr wrap="square" rtlCol="0">
            <a:spAutoFit/>
          </a:bodyPr>
          <a:lstStyle/>
          <a:p>
            <a:r>
              <a:rPr lang="en-US" sz="800" b="0" i="0" dirty="0">
                <a:latin typeface="Libre Franklin ExtraLight" pitchFamily="2" charset="77"/>
              </a:rPr>
              <a:t>ONC CORP </a:t>
            </a:r>
            <a:r>
              <a:rPr lang="en-US" sz="800" b="0" i="0" dirty="0" err="1">
                <a:latin typeface="Libre Franklin ExtraLight" pitchFamily="2" charset="77"/>
              </a:rPr>
              <a:t>lt</a:t>
            </a:r>
            <a:r>
              <a:rPr lang="en-US" sz="800" b="0" i="0" dirty="0">
                <a:latin typeface="Libre Franklin ExtraLight" pitchFamily="2" charset="77"/>
              </a:rPr>
              <a:t> blue </a:t>
            </a:r>
          </a:p>
          <a:p>
            <a:r>
              <a:rPr lang="en-US" sz="800" b="0" i="0" dirty="0">
                <a:latin typeface="Libre Franklin ExtraLight" pitchFamily="2" charset="77"/>
              </a:rPr>
              <a:t>RGB: 0-176-240</a:t>
            </a:r>
          </a:p>
          <a:p>
            <a:r>
              <a:rPr lang="en-US" sz="800" b="0" i="0" dirty="0">
                <a:latin typeface="Libre Franklin ExtraLight" pitchFamily="2" charset="77"/>
              </a:rPr>
              <a:t>HEX: 00B0F0</a:t>
            </a:r>
          </a:p>
        </p:txBody>
      </p:sp>
      <p:sp>
        <p:nvSpPr>
          <p:cNvPr id="26" name="TextBox 25">
            <a:extLst>
              <a:ext uri="{FF2B5EF4-FFF2-40B4-BE49-F238E27FC236}">
                <a16:creationId xmlns:a16="http://schemas.microsoft.com/office/drawing/2014/main" id="{1C7430D0-318E-DA48-AC06-93D4882A8247}"/>
              </a:ext>
            </a:extLst>
          </p:cNvPr>
          <p:cNvSpPr txBox="1"/>
          <p:nvPr userDrawn="1"/>
        </p:nvSpPr>
        <p:spPr>
          <a:xfrm>
            <a:off x="439519" y="1400111"/>
            <a:ext cx="1661205" cy="461665"/>
          </a:xfrm>
          <a:prstGeom prst="rect">
            <a:avLst/>
          </a:prstGeom>
          <a:noFill/>
        </p:spPr>
        <p:txBody>
          <a:bodyPr wrap="square" rtlCol="0">
            <a:spAutoFit/>
          </a:bodyPr>
          <a:lstStyle/>
          <a:p>
            <a:r>
              <a:rPr lang="en-US" sz="800" b="0" i="0" dirty="0">
                <a:latin typeface="Libre Franklin ExtraLight" pitchFamily="2" charset="77"/>
              </a:rPr>
              <a:t>ONC CORP dk blue</a:t>
            </a:r>
          </a:p>
          <a:p>
            <a:r>
              <a:rPr lang="en-US" sz="800" b="0" i="0" dirty="0">
                <a:latin typeface="Libre Franklin ExtraLight" pitchFamily="2" charset="77"/>
              </a:rPr>
              <a:t>RGB: 1-30-65</a:t>
            </a:r>
          </a:p>
          <a:p>
            <a:r>
              <a:rPr lang="en-US" sz="800" b="0" i="0" dirty="0">
                <a:latin typeface="Libre Franklin ExtraLight" pitchFamily="2" charset="77"/>
              </a:rPr>
              <a:t>HEX: 011e41</a:t>
            </a:r>
          </a:p>
        </p:txBody>
      </p:sp>
      <p:sp>
        <p:nvSpPr>
          <p:cNvPr id="27" name="Rounded Rectangle 26">
            <a:extLst>
              <a:ext uri="{FF2B5EF4-FFF2-40B4-BE49-F238E27FC236}">
                <a16:creationId xmlns:a16="http://schemas.microsoft.com/office/drawing/2014/main" id="{6BB26076-3FF1-0B47-A40C-D46326E7775A}"/>
              </a:ext>
            </a:extLst>
          </p:cNvPr>
          <p:cNvSpPr/>
          <p:nvPr userDrawn="1"/>
        </p:nvSpPr>
        <p:spPr>
          <a:xfrm>
            <a:off x="439519" y="374108"/>
            <a:ext cx="1661206" cy="1026003"/>
          </a:xfrm>
          <a:prstGeom prst="roundRect">
            <a:avLst>
              <a:gd name="adj" fmla="val 10000"/>
            </a:avLst>
          </a:prstGeom>
          <a:solidFill>
            <a:srgbClr val="011E41"/>
          </a:soli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28" name="Rounded Rectangle 27">
            <a:extLst>
              <a:ext uri="{FF2B5EF4-FFF2-40B4-BE49-F238E27FC236}">
                <a16:creationId xmlns:a16="http://schemas.microsoft.com/office/drawing/2014/main" id="{C2A29F82-E993-9C49-B517-41F130E7AFE0}"/>
              </a:ext>
            </a:extLst>
          </p:cNvPr>
          <p:cNvSpPr/>
          <p:nvPr userDrawn="1"/>
        </p:nvSpPr>
        <p:spPr>
          <a:xfrm>
            <a:off x="6230718" y="374108"/>
            <a:ext cx="1661206" cy="1026003"/>
          </a:xfrm>
          <a:prstGeom prst="roundRect">
            <a:avLst>
              <a:gd name="adj" fmla="val 10000"/>
            </a:avLst>
          </a:prstGeom>
          <a:gradFill flip="none" rotWithShape="0">
            <a:gsLst>
              <a:gs pos="0">
                <a:srgbClr val="051C39"/>
              </a:gs>
              <a:gs pos="100000">
                <a:srgbClr val="0085CA"/>
              </a:gs>
            </a:gsLst>
            <a:lin ang="8100000" scaled="1"/>
            <a:tileRect/>
          </a:gra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29" name="Rounded Rectangle 28">
            <a:extLst>
              <a:ext uri="{FF2B5EF4-FFF2-40B4-BE49-F238E27FC236}">
                <a16:creationId xmlns:a16="http://schemas.microsoft.com/office/drawing/2014/main" id="{3666CDAA-BD0C-EE49-BB11-596380A840CF}"/>
              </a:ext>
            </a:extLst>
          </p:cNvPr>
          <p:cNvSpPr/>
          <p:nvPr userDrawn="1"/>
        </p:nvSpPr>
        <p:spPr>
          <a:xfrm>
            <a:off x="8160996" y="374108"/>
            <a:ext cx="1661206" cy="1026003"/>
          </a:xfrm>
          <a:prstGeom prst="roundRect">
            <a:avLst>
              <a:gd name="adj" fmla="val 10000"/>
            </a:avLst>
          </a:prstGeom>
          <a:gradFill flip="none" rotWithShape="0">
            <a:gsLst>
              <a:gs pos="0">
                <a:srgbClr val="00B0F0"/>
              </a:gs>
              <a:gs pos="100000">
                <a:srgbClr val="0085CA"/>
              </a:gs>
            </a:gsLst>
            <a:lin ang="8100000" scaled="1"/>
            <a:tileRect/>
          </a:gra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30" name="TextBox 29">
            <a:extLst>
              <a:ext uri="{FF2B5EF4-FFF2-40B4-BE49-F238E27FC236}">
                <a16:creationId xmlns:a16="http://schemas.microsoft.com/office/drawing/2014/main" id="{C1C12835-1015-7D4A-A1CB-E2677756938F}"/>
              </a:ext>
            </a:extLst>
          </p:cNvPr>
          <p:cNvSpPr txBox="1"/>
          <p:nvPr userDrawn="1"/>
        </p:nvSpPr>
        <p:spPr>
          <a:xfrm>
            <a:off x="8160995" y="1400111"/>
            <a:ext cx="1661205" cy="707886"/>
          </a:xfrm>
          <a:prstGeom prst="rect">
            <a:avLst/>
          </a:prstGeom>
          <a:noFill/>
        </p:spPr>
        <p:txBody>
          <a:bodyPr wrap="square" rtlCol="0">
            <a:spAutoFit/>
          </a:bodyPr>
          <a:lstStyle/>
          <a:p>
            <a:r>
              <a:rPr lang="en-US" sz="800" b="0" i="0" dirty="0">
                <a:latin typeface="Libre Franklin ExtraLight" pitchFamily="2" charset="77"/>
              </a:rPr>
              <a:t>ONC Blend 2</a:t>
            </a:r>
          </a:p>
          <a:p>
            <a:r>
              <a:rPr lang="en-US" sz="800" b="0" i="0" dirty="0">
                <a:latin typeface="Libre Franklin ExtraLight" pitchFamily="2" charset="77"/>
              </a:rPr>
              <a:t>RGB: 0-176-240</a:t>
            </a:r>
          </a:p>
          <a:p>
            <a:r>
              <a:rPr lang="en-US" sz="800" b="0" i="0" dirty="0">
                <a:latin typeface="Libre Franklin ExtraLight" pitchFamily="2" charset="77"/>
              </a:rPr>
              <a:t>HEX: 00B0F0</a:t>
            </a:r>
          </a:p>
          <a:p>
            <a:r>
              <a:rPr lang="en-US" sz="800" b="0" i="0" dirty="0">
                <a:latin typeface="Libre Franklin ExtraLight" pitchFamily="2" charset="77"/>
              </a:rPr>
              <a:t>RGB: 0-133-202</a:t>
            </a:r>
          </a:p>
          <a:p>
            <a:r>
              <a:rPr lang="en-US" sz="800" b="0" i="0" dirty="0">
                <a:latin typeface="Libre Franklin ExtraLight" pitchFamily="2" charset="77"/>
              </a:rPr>
              <a:t>HEX: 0085CA</a:t>
            </a:r>
          </a:p>
        </p:txBody>
      </p:sp>
      <p:sp>
        <p:nvSpPr>
          <p:cNvPr id="31" name="TextBox 30">
            <a:extLst>
              <a:ext uri="{FF2B5EF4-FFF2-40B4-BE49-F238E27FC236}">
                <a16:creationId xmlns:a16="http://schemas.microsoft.com/office/drawing/2014/main" id="{FA504BB7-C9EC-7240-8EDD-3631E1D53EC0}"/>
              </a:ext>
            </a:extLst>
          </p:cNvPr>
          <p:cNvSpPr txBox="1"/>
          <p:nvPr userDrawn="1"/>
        </p:nvSpPr>
        <p:spPr>
          <a:xfrm>
            <a:off x="6230718" y="1400111"/>
            <a:ext cx="1661205" cy="707886"/>
          </a:xfrm>
          <a:prstGeom prst="rect">
            <a:avLst/>
          </a:prstGeom>
          <a:noFill/>
        </p:spPr>
        <p:txBody>
          <a:bodyPr wrap="square" rtlCol="0">
            <a:spAutoFit/>
          </a:bodyPr>
          <a:lstStyle/>
          <a:p>
            <a:r>
              <a:rPr lang="en-US" sz="800" b="0" i="0" dirty="0">
                <a:latin typeface="Libre Franklin ExtraLight" pitchFamily="2" charset="77"/>
              </a:rPr>
              <a:t>ONC Blend 1</a:t>
            </a:r>
          </a:p>
          <a:p>
            <a:r>
              <a:rPr lang="en-US" sz="800" b="0" i="0" dirty="0">
                <a:latin typeface="Libre Franklin ExtraLight" pitchFamily="2" charset="77"/>
              </a:rPr>
              <a:t>RGB: 1-30-65</a:t>
            </a:r>
          </a:p>
          <a:p>
            <a:r>
              <a:rPr lang="en-US" sz="800" b="0" i="0" dirty="0">
                <a:latin typeface="Libre Franklin ExtraLight" pitchFamily="2" charset="77"/>
              </a:rPr>
              <a:t>HEX: 011e41</a:t>
            </a:r>
          </a:p>
          <a:p>
            <a:r>
              <a:rPr lang="en-US" sz="800" b="0" i="0" dirty="0">
                <a:latin typeface="Libre Franklin ExtraLight" pitchFamily="2" charset="77"/>
              </a:rPr>
              <a:t>RGB: 0-133-202</a:t>
            </a:r>
          </a:p>
          <a:p>
            <a:r>
              <a:rPr lang="en-US" sz="800" b="0" i="0" dirty="0">
                <a:latin typeface="Libre Franklin ExtraLight" pitchFamily="2" charset="77"/>
              </a:rPr>
              <a:t>HEX: 0085CA</a:t>
            </a:r>
          </a:p>
        </p:txBody>
      </p:sp>
      <p:sp>
        <p:nvSpPr>
          <p:cNvPr id="32" name="Rounded Rectangle 31">
            <a:extLst>
              <a:ext uri="{FF2B5EF4-FFF2-40B4-BE49-F238E27FC236}">
                <a16:creationId xmlns:a16="http://schemas.microsoft.com/office/drawing/2014/main" id="{9EA1EFAD-1A1E-BE46-A5F9-018131094F45}"/>
              </a:ext>
            </a:extLst>
          </p:cNvPr>
          <p:cNvSpPr/>
          <p:nvPr userDrawn="1"/>
        </p:nvSpPr>
        <p:spPr>
          <a:xfrm>
            <a:off x="2369797" y="2369607"/>
            <a:ext cx="1661206" cy="1026003"/>
          </a:xfrm>
          <a:prstGeom prst="roundRect">
            <a:avLst>
              <a:gd name="adj" fmla="val 10000"/>
            </a:avLst>
          </a:prstGeom>
          <a:solidFill>
            <a:srgbClr val="205688"/>
          </a:soli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33" name="TextBox 32">
            <a:extLst>
              <a:ext uri="{FF2B5EF4-FFF2-40B4-BE49-F238E27FC236}">
                <a16:creationId xmlns:a16="http://schemas.microsoft.com/office/drawing/2014/main" id="{CFBC8FFA-C1A8-4E4D-A6EA-01BF8EDA28FF}"/>
              </a:ext>
            </a:extLst>
          </p:cNvPr>
          <p:cNvSpPr txBox="1"/>
          <p:nvPr userDrawn="1"/>
        </p:nvSpPr>
        <p:spPr>
          <a:xfrm>
            <a:off x="2369796" y="3395610"/>
            <a:ext cx="1661205" cy="461665"/>
          </a:xfrm>
          <a:prstGeom prst="rect">
            <a:avLst/>
          </a:prstGeom>
          <a:noFill/>
        </p:spPr>
        <p:txBody>
          <a:bodyPr wrap="square" rtlCol="0">
            <a:spAutoFit/>
          </a:bodyPr>
          <a:lstStyle/>
          <a:p>
            <a:r>
              <a:rPr lang="en-US" sz="800" b="0" i="0" dirty="0">
                <a:latin typeface="Libre Franklin ExtraLight" pitchFamily="2" charset="77"/>
              </a:rPr>
              <a:t>ONC </a:t>
            </a:r>
            <a:r>
              <a:rPr lang="en-US" sz="800" b="0" i="0" dirty="0" err="1">
                <a:latin typeface="Libre Franklin ExtraLight" pitchFamily="2" charset="77"/>
              </a:rPr>
              <a:t>WeBe</a:t>
            </a:r>
            <a:r>
              <a:rPr lang="en-US" sz="800" b="0" i="0" dirty="0">
                <a:latin typeface="Libre Franklin ExtraLight" pitchFamily="2" charset="77"/>
              </a:rPr>
              <a:t> mid blue </a:t>
            </a:r>
          </a:p>
          <a:p>
            <a:r>
              <a:rPr lang="en-US" sz="800" b="0" i="0" dirty="0">
                <a:latin typeface="Libre Franklin ExtraLight" pitchFamily="2" charset="77"/>
              </a:rPr>
              <a:t>RGB: 32-86-136</a:t>
            </a:r>
          </a:p>
          <a:p>
            <a:r>
              <a:rPr lang="en-US" sz="800" b="0" i="0" dirty="0">
                <a:latin typeface="Libre Franklin ExtraLight" pitchFamily="2" charset="77"/>
              </a:rPr>
              <a:t>HEX: 205688</a:t>
            </a:r>
          </a:p>
        </p:txBody>
      </p:sp>
      <p:sp>
        <p:nvSpPr>
          <p:cNvPr id="34" name="TextBox 33">
            <a:extLst>
              <a:ext uri="{FF2B5EF4-FFF2-40B4-BE49-F238E27FC236}">
                <a16:creationId xmlns:a16="http://schemas.microsoft.com/office/drawing/2014/main" id="{790AC162-01A6-554B-88A1-B3270F65A93F}"/>
              </a:ext>
            </a:extLst>
          </p:cNvPr>
          <p:cNvSpPr txBox="1"/>
          <p:nvPr userDrawn="1"/>
        </p:nvSpPr>
        <p:spPr>
          <a:xfrm>
            <a:off x="439519" y="3395610"/>
            <a:ext cx="1661205" cy="461665"/>
          </a:xfrm>
          <a:prstGeom prst="rect">
            <a:avLst/>
          </a:prstGeom>
          <a:noFill/>
        </p:spPr>
        <p:txBody>
          <a:bodyPr wrap="square" rtlCol="0">
            <a:spAutoFit/>
          </a:bodyPr>
          <a:lstStyle/>
          <a:p>
            <a:r>
              <a:rPr lang="en-US" sz="800" b="0" i="0" dirty="0">
                <a:latin typeface="Libre Franklin ExtraLight" pitchFamily="2" charset="77"/>
              </a:rPr>
              <a:t>ONC </a:t>
            </a:r>
            <a:r>
              <a:rPr lang="en-US" sz="800" b="0" i="0" dirty="0" err="1">
                <a:latin typeface="Libre Franklin ExtraLight" pitchFamily="2" charset="77"/>
              </a:rPr>
              <a:t>WeBe</a:t>
            </a:r>
            <a:r>
              <a:rPr lang="en-US" sz="800" b="0" i="0" dirty="0">
                <a:latin typeface="Libre Franklin ExtraLight" pitchFamily="2" charset="77"/>
              </a:rPr>
              <a:t> dk blue</a:t>
            </a:r>
          </a:p>
          <a:p>
            <a:r>
              <a:rPr lang="en-US" sz="800" b="0" i="0" dirty="0">
                <a:latin typeface="Libre Franklin ExtraLight" pitchFamily="2" charset="77"/>
              </a:rPr>
              <a:t>RGB: 1-30-65</a:t>
            </a:r>
          </a:p>
          <a:p>
            <a:r>
              <a:rPr lang="en-US" sz="800" b="0" i="0" dirty="0">
                <a:latin typeface="Libre Franklin ExtraLight" pitchFamily="2" charset="77"/>
              </a:rPr>
              <a:t>HEX: 011e41</a:t>
            </a:r>
          </a:p>
        </p:txBody>
      </p:sp>
      <p:sp>
        <p:nvSpPr>
          <p:cNvPr id="35" name="Rounded Rectangle 34">
            <a:extLst>
              <a:ext uri="{FF2B5EF4-FFF2-40B4-BE49-F238E27FC236}">
                <a16:creationId xmlns:a16="http://schemas.microsoft.com/office/drawing/2014/main" id="{0D2656B9-8041-3748-8117-67E8D1A09456}"/>
              </a:ext>
            </a:extLst>
          </p:cNvPr>
          <p:cNvSpPr/>
          <p:nvPr userDrawn="1"/>
        </p:nvSpPr>
        <p:spPr>
          <a:xfrm>
            <a:off x="439519" y="2369607"/>
            <a:ext cx="1661206" cy="1026003"/>
          </a:xfrm>
          <a:prstGeom prst="roundRect">
            <a:avLst>
              <a:gd name="adj" fmla="val 10000"/>
            </a:avLst>
          </a:prstGeom>
          <a:solidFill>
            <a:srgbClr val="011E41"/>
          </a:soli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36" name="Rounded Rectangle 35">
            <a:extLst>
              <a:ext uri="{FF2B5EF4-FFF2-40B4-BE49-F238E27FC236}">
                <a16:creationId xmlns:a16="http://schemas.microsoft.com/office/drawing/2014/main" id="{670A6681-7FA3-C34C-93FE-2CCF57738C8E}"/>
              </a:ext>
            </a:extLst>
          </p:cNvPr>
          <p:cNvSpPr/>
          <p:nvPr userDrawn="1"/>
        </p:nvSpPr>
        <p:spPr>
          <a:xfrm>
            <a:off x="6230347" y="4333830"/>
            <a:ext cx="1661206" cy="1026003"/>
          </a:xfrm>
          <a:prstGeom prst="roundRect">
            <a:avLst>
              <a:gd name="adj" fmla="val 10000"/>
            </a:avLst>
          </a:prstGeom>
          <a:gradFill flip="none" rotWithShape="0">
            <a:gsLst>
              <a:gs pos="0">
                <a:schemeClr val="accent4"/>
              </a:gs>
              <a:gs pos="100000">
                <a:srgbClr val="0085CA"/>
              </a:gs>
            </a:gsLst>
            <a:lin ang="8100000" scaled="1"/>
            <a:tileRect/>
          </a:gra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37" name="TextBox 36">
            <a:extLst>
              <a:ext uri="{FF2B5EF4-FFF2-40B4-BE49-F238E27FC236}">
                <a16:creationId xmlns:a16="http://schemas.microsoft.com/office/drawing/2014/main" id="{EE4A85AE-BF46-BA45-86C8-7419D9C7C893}"/>
              </a:ext>
            </a:extLst>
          </p:cNvPr>
          <p:cNvSpPr txBox="1"/>
          <p:nvPr userDrawn="1"/>
        </p:nvSpPr>
        <p:spPr>
          <a:xfrm>
            <a:off x="6230347" y="5359833"/>
            <a:ext cx="1661205" cy="707886"/>
          </a:xfrm>
          <a:prstGeom prst="rect">
            <a:avLst/>
          </a:prstGeom>
          <a:noFill/>
        </p:spPr>
        <p:txBody>
          <a:bodyPr wrap="square" rtlCol="0">
            <a:spAutoFit/>
          </a:bodyPr>
          <a:lstStyle/>
          <a:p>
            <a:r>
              <a:rPr lang="en-US" sz="800" b="0" i="0" dirty="0">
                <a:latin typeface="Libre Franklin ExtraLight" pitchFamily="2" charset="77"/>
              </a:rPr>
              <a:t>ONC Blend 6</a:t>
            </a:r>
          </a:p>
          <a:p>
            <a:r>
              <a:rPr lang="en-US" sz="800" b="0" i="0" dirty="0">
                <a:latin typeface="Libre Franklin ExtraLight" pitchFamily="2" charset="77"/>
              </a:rPr>
              <a:t>RGB: 255-192-0</a:t>
            </a:r>
          </a:p>
          <a:p>
            <a:r>
              <a:rPr lang="en-US" sz="800" b="0" i="0" dirty="0">
                <a:latin typeface="Libre Franklin ExtraLight" pitchFamily="2" charset="77"/>
              </a:rPr>
              <a:t>HEX: FFC000</a:t>
            </a:r>
          </a:p>
          <a:p>
            <a:r>
              <a:rPr lang="en-US" sz="800" b="0" i="0" dirty="0">
                <a:latin typeface="Libre Franklin ExtraLight" pitchFamily="2" charset="77"/>
              </a:rPr>
              <a:t>RGB: 0-133-202</a:t>
            </a:r>
          </a:p>
          <a:p>
            <a:r>
              <a:rPr lang="en-US" sz="800" b="0" i="0" dirty="0">
                <a:latin typeface="Libre Franklin ExtraLight" pitchFamily="2" charset="77"/>
              </a:rPr>
              <a:t>HEX: 0085CA</a:t>
            </a:r>
          </a:p>
        </p:txBody>
      </p:sp>
      <p:sp>
        <p:nvSpPr>
          <p:cNvPr id="38" name="Rounded Rectangle 37">
            <a:extLst>
              <a:ext uri="{FF2B5EF4-FFF2-40B4-BE49-F238E27FC236}">
                <a16:creationId xmlns:a16="http://schemas.microsoft.com/office/drawing/2014/main" id="{E3F69264-FEF4-B54C-B210-9FEADD9C647B}"/>
              </a:ext>
            </a:extLst>
          </p:cNvPr>
          <p:cNvSpPr/>
          <p:nvPr userDrawn="1"/>
        </p:nvSpPr>
        <p:spPr>
          <a:xfrm>
            <a:off x="8159877" y="4333830"/>
            <a:ext cx="1661206" cy="1026003"/>
          </a:xfrm>
          <a:prstGeom prst="roundRect">
            <a:avLst>
              <a:gd name="adj" fmla="val 10000"/>
            </a:avLst>
          </a:prstGeom>
          <a:gradFill flip="none" rotWithShape="0">
            <a:gsLst>
              <a:gs pos="0">
                <a:schemeClr val="accent6"/>
              </a:gs>
              <a:gs pos="100000">
                <a:srgbClr val="0085CA"/>
              </a:gs>
            </a:gsLst>
            <a:lin ang="8100000" scaled="1"/>
            <a:tileRect/>
          </a:gra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39" name="TextBox 38">
            <a:extLst>
              <a:ext uri="{FF2B5EF4-FFF2-40B4-BE49-F238E27FC236}">
                <a16:creationId xmlns:a16="http://schemas.microsoft.com/office/drawing/2014/main" id="{4BD8222F-DEBF-A444-8400-748458437B13}"/>
              </a:ext>
            </a:extLst>
          </p:cNvPr>
          <p:cNvSpPr txBox="1"/>
          <p:nvPr userDrawn="1"/>
        </p:nvSpPr>
        <p:spPr>
          <a:xfrm>
            <a:off x="8159877" y="5359833"/>
            <a:ext cx="1661205" cy="707886"/>
          </a:xfrm>
          <a:prstGeom prst="rect">
            <a:avLst/>
          </a:prstGeom>
          <a:noFill/>
        </p:spPr>
        <p:txBody>
          <a:bodyPr wrap="square" rtlCol="0">
            <a:spAutoFit/>
          </a:bodyPr>
          <a:lstStyle/>
          <a:p>
            <a:r>
              <a:rPr lang="en-US" sz="800" b="0" i="0" dirty="0">
                <a:latin typeface="Libre Franklin ExtraLight" pitchFamily="2" charset="77"/>
              </a:rPr>
              <a:t>ONC Blend 7</a:t>
            </a:r>
          </a:p>
          <a:p>
            <a:r>
              <a:rPr lang="en-US" sz="800" b="0" i="0" dirty="0">
                <a:latin typeface="Libre Franklin ExtraLight" pitchFamily="2" charset="77"/>
              </a:rPr>
              <a:t>RGB: 112-173-71</a:t>
            </a:r>
          </a:p>
          <a:p>
            <a:r>
              <a:rPr lang="en-US" sz="800" b="0" i="0" dirty="0">
                <a:latin typeface="Libre Franklin ExtraLight" pitchFamily="2" charset="77"/>
              </a:rPr>
              <a:t>HEX: 70AD47</a:t>
            </a:r>
          </a:p>
          <a:p>
            <a:r>
              <a:rPr lang="en-US" sz="800" b="0" i="0" dirty="0">
                <a:latin typeface="Libre Franklin ExtraLight" pitchFamily="2" charset="77"/>
              </a:rPr>
              <a:t>RGB: 0-133-202</a:t>
            </a:r>
          </a:p>
          <a:p>
            <a:r>
              <a:rPr lang="en-US" sz="800" b="0" i="0" dirty="0">
                <a:latin typeface="Libre Franklin ExtraLight" pitchFamily="2" charset="77"/>
              </a:rPr>
              <a:t>HEX: 0085CA</a:t>
            </a:r>
          </a:p>
        </p:txBody>
      </p:sp>
      <p:sp>
        <p:nvSpPr>
          <p:cNvPr id="40" name="Rounded Rectangle 39">
            <a:extLst>
              <a:ext uri="{FF2B5EF4-FFF2-40B4-BE49-F238E27FC236}">
                <a16:creationId xmlns:a16="http://schemas.microsoft.com/office/drawing/2014/main" id="{8ADC34B5-515E-F845-8259-4F2256855BFC}"/>
              </a:ext>
            </a:extLst>
          </p:cNvPr>
          <p:cNvSpPr/>
          <p:nvPr userDrawn="1"/>
        </p:nvSpPr>
        <p:spPr>
          <a:xfrm>
            <a:off x="4297831" y="2369607"/>
            <a:ext cx="1661206" cy="1026003"/>
          </a:xfrm>
          <a:prstGeom prst="roundRect">
            <a:avLst>
              <a:gd name="adj" fmla="val 10000"/>
            </a:avLst>
          </a:prstGeom>
          <a:solidFill>
            <a:srgbClr val="0085CA"/>
          </a:soli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41" name="TextBox 40">
            <a:extLst>
              <a:ext uri="{FF2B5EF4-FFF2-40B4-BE49-F238E27FC236}">
                <a16:creationId xmlns:a16="http://schemas.microsoft.com/office/drawing/2014/main" id="{D2F39AAB-C8F7-5D44-8809-F9B93EFDC4C8}"/>
              </a:ext>
            </a:extLst>
          </p:cNvPr>
          <p:cNvSpPr txBox="1"/>
          <p:nvPr userDrawn="1"/>
        </p:nvSpPr>
        <p:spPr>
          <a:xfrm>
            <a:off x="4297830" y="3395610"/>
            <a:ext cx="1661205" cy="461665"/>
          </a:xfrm>
          <a:prstGeom prst="rect">
            <a:avLst/>
          </a:prstGeom>
          <a:noFill/>
        </p:spPr>
        <p:txBody>
          <a:bodyPr wrap="square" rtlCol="0">
            <a:spAutoFit/>
          </a:bodyPr>
          <a:lstStyle/>
          <a:p>
            <a:r>
              <a:rPr lang="en-US" sz="800" b="0" i="0" dirty="0">
                <a:latin typeface="Libre Franklin ExtraLight" pitchFamily="2" charset="77"/>
              </a:rPr>
              <a:t>ONC </a:t>
            </a:r>
            <a:r>
              <a:rPr lang="en-US" sz="800" b="0" i="0" dirty="0" err="1">
                <a:latin typeface="Libre Franklin ExtraLight" pitchFamily="2" charset="77"/>
              </a:rPr>
              <a:t>WeBe</a:t>
            </a:r>
            <a:r>
              <a:rPr lang="en-US" sz="800" b="0" i="0" dirty="0">
                <a:latin typeface="Libre Franklin ExtraLight" pitchFamily="2" charset="77"/>
              </a:rPr>
              <a:t> </a:t>
            </a:r>
            <a:r>
              <a:rPr lang="en-US" sz="800" b="0" i="0" dirty="0" err="1">
                <a:latin typeface="Libre Franklin ExtraLight" pitchFamily="2" charset="77"/>
              </a:rPr>
              <a:t>lt</a:t>
            </a:r>
            <a:r>
              <a:rPr lang="en-US" sz="800" b="0" i="0" dirty="0">
                <a:latin typeface="Libre Franklin ExtraLight" pitchFamily="2" charset="77"/>
              </a:rPr>
              <a:t> blue </a:t>
            </a:r>
          </a:p>
          <a:p>
            <a:r>
              <a:rPr lang="en-US" sz="800" b="0" i="0" dirty="0">
                <a:latin typeface="Libre Franklin ExtraLight" pitchFamily="2" charset="77"/>
              </a:rPr>
              <a:t>RGB: 0-133-202</a:t>
            </a:r>
          </a:p>
          <a:p>
            <a:r>
              <a:rPr lang="en-US" sz="800" b="0" i="0" dirty="0">
                <a:latin typeface="Libre Franklin ExtraLight" pitchFamily="2" charset="77"/>
              </a:rPr>
              <a:t>HEX: 0085CA</a:t>
            </a:r>
          </a:p>
        </p:txBody>
      </p:sp>
      <p:sp>
        <p:nvSpPr>
          <p:cNvPr id="42" name="Rounded Rectangle 41">
            <a:extLst>
              <a:ext uri="{FF2B5EF4-FFF2-40B4-BE49-F238E27FC236}">
                <a16:creationId xmlns:a16="http://schemas.microsoft.com/office/drawing/2014/main" id="{211DE14D-C716-AD4C-B994-065611245941}"/>
              </a:ext>
            </a:extLst>
          </p:cNvPr>
          <p:cNvSpPr/>
          <p:nvPr userDrawn="1"/>
        </p:nvSpPr>
        <p:spPr>
          <a:xfrm>
            <a:off x="6229601" y="2369607"/>
            <a:ext cx="1661206" cy="1026003"/>
          </a:xfrm>
          <a:prstGeom prst="roundRect">
            <a:avLst>
              <a:gd name="adj" fmla="val 10000"/>
            </a:avLst>
          </a:prstGeom>
          <a:gradFill flip="none" rotWithShape="0">
            <a:gsLst>
              <a:gs pos="0">
                <a:schemeClr val="tx2">
                  <a:lumMod val="20000"/>
                  <a:lumOff val="80000"/>
                </a:schemeClr>
              </a:gs>
              <a:gs pos="100000">
                <a:srgbClr val="385BB5">
                  <a:lumMod val="86936"/>
                  <a:lumOff val="13064"/>
                </a:srgbClr>
              </a:gs>
            </a:gsLst>
            <a:lin ang="8100000" scaled="1"/>
            <a:tileRect/>
          </a:gra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sp>
    </p:spTree>
    <p:extLst>
      <p:ext uri="{BB962C8B-B14F-4D97-AF65-F5344CB8AC3E}">
        <p14:creationId xmlns:p14="http://schemas.microsoft.com/office/powerpoint/2010/main" val="33452824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E80609FA-57E7-484D-AF51-0F24FE677B2B}"/>
              </a:ext>
            </a:extLst>
          </p:cNvPr>
          <p:cNvSpPr>
            <a:spLocks noGrp="1"/>
          </p:cNvSpPr>
          <p:nvPr>
            <p:ph type="dt" sz="half" idx="2"/>
          </p:nvPr>
        </p:nvSpPr>
        <p:spPr>
          <a:xfrm>
            <a:off x="2355271" y="6386945"/>
            <a:ext cx="84512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8" name="Footer Placeholder 4">
            <a:extLst>
              <a:ext uri="{FF2B5EF4-FFF2-40B4-BE49-F238E27FC236}">
                <a16:creationId xmlns:a16="http://schemas.microsoft.com/office/drawing/2014/main" id="{23D14181-4CD4-BD43-91E1-2E89F853F764}"/>
              </a:ext>
            </a:extLst>
          </p:cNvPr>
          <p:cNvSpPr>
            <a:spLocks noGrp="1"/>
          </p:cNvSpPr>
          <p:nvPr>
            <p:ph type="ftr" sz="quarter" idx="3"/>
          </p:nvPr>
        </p:nvSpPr>
        <p:spPr>
          <a:xfrm>
            <a:off x="3200400" y="6386945"/>
            <a:ext cx="8451271"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9" name="Slide Number Placeholder 5">
            <a:extLst>
              <a:ext uri="{FF2B5EF4-FFF2-40B4-BE49-F238E27FC236}">
                <a16:creationId xmlns:a16="http://schemas.microsoft.com/office/drawing/2014/main" id="{28B39A4C-AB4D-2645-8759-CE355CC0D42B}"/>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
        <p:nvSpPr>
          <p:cNvPr id="2" name="TextBox 1">
            <a:extLst>
              <a:ext uri="{FF2B5EF4-FFF2-40B4-BE49-F238E27FC236}">
                <a16:creationId xmlns:a16="http://schemas.microsoft.com/office/drawing/2014/main" id="{2D87271B-B2DD-0343-A328-C1A34D6289F3}"/>
              </a:ext>
            </a:extLst>
          </p:cNvPr>
          <p:cNvSpPr txBox="1"/>
          <p:nvPr userDrawn="1"/>
        </p:nvSpPr>
        <p:spPr>
          <a:xfrm>
            <a:off x="445354" y="501445"/>
            <a:ext cx="5395007" cy="4524315"/>
          </a:xfrm>
          <a:prstGeom prst="rect">
            <a:avLst/>
          </a:prstGeom>
          <a:noFill/>
        </p:spPr>
        <p:txBody>
          <a:bodyPr wrap="square" rtlCol="0">
            <a:spAutoFit/>
          </a:bodyPr>
          <a:lstStyle/>
          <a:p>
            <a:r>
              <a:rPr lang="en-US" b="0" i="0" dirty="0">
                <a:latin typeface="Libre Franklin ExtraLight" pitchFamily="2" charset="77"/>
              </a:rPr>
              <a:t>This slide deck was created by Showoff Group on behalf of </a:t>
            </a:r>
            <a:r>
              <a:rPr lang="en-US" b="0" i="0" dirty="0" err="1">
                <a:latin typeface="Libre Franklin ExtraLight" pitchFamily="2" charset="77"/>
              </a:rPr>
              <a:t>OncoBeta</a:t>
            </a:r>
            <a:r>
              <a:rPr lang="en-US" b="0" i="0" dirty="0">
                <a:latin typeface="Libre Franklin ExtraLight" pitchFamily="2" charset="77"/>
              </a:rPr>
              <a:t> GmbH (including </a:t>
            </a:r>
            <a:r>
              <a:rPr lang="en-US" b="0" i="0" dirty="0" err="1">
                <a:latin typeface="Libre Franklin ExtraLight" pitchFamily="2" charset="77"/>
              </a:rPr>
              <a:t>OncoBeta</a:t>
            </a:r>
            <a:r>
              <a:rPr lang="en-US" b="0" i="0" dirty="0">
                <a:latin typeface="Libre Franklin ExtraLight" pitchFamily="2" charset="77"/>
              </a:rPr>
              <a:t> Therapeutics Pty Ltd in Australia and any other </a:t>
            </a:r>
            <a:r>
              <a:rPr lang="en-US" b="0" i="0" dirty="0" err="1">
                <a:latin typeface="Libre Franklin ExtraLight" pitchFamily="2" charset="77"/>
              </a:rPr>
              <a:t>OncoBeta</a:t>
            </a:r>
            <a:r>
              <a:rPr lang="en-US" b="0" i="0" dirty="0">
                <a:latin typeface="Libre Franklin ExtraLight" pitchFamily="2" charset="77"/>
              </a:rPr>
              <a:t> global entities).</a:t>
            </a:r>
          </a:p>
          <a:p>
            <a:endParaRPr lang="en-US" b="0" i="0" dirty="0">
              <a:latin typeface="Libre Franklin ExtraLight" pitchFamily="2" charset="77"/>
            </a:endParaRPr>
          </a:p>
          <a:p>
            <a:r>
              <a:rPr lang="en-US" b="0" i="0" dirty="0">
                <a:latin typeface="Libre Franklin ExtraLight" pitchFamily="2" charset="77"/>
              </a:rPr>
              <a:t>Any </a:t>
            </a:r>
            <a:r>
              <a:rPr lang="en-US" b="0" i="0" dirty="0" err="1">
                <a:latin typeface="Libre Franklin ExtraLight" pitchFamily="2" charset="77"/>
              </a:rPr>
              <a:t>unauthorised</a:t>
            </a:r>
            <a:r>
              <a:rPr lang="en-US" b="0" i="0" dirty="0">
                <a:latin typeface="Libre Franklin ExtraLight" pitchFamily="2" charset="77"/>
              </a:rPr>
              <a:t> editing, sharing or presentation is prohibited.</a:t>
            </a:r>
          </a:p>
          <a:p>
            <a:endParaRPr lang="en-US" b="0" i="0" dirty="0">
              <a:latin typeface="Libre Franklin ExtraLight" pitchFamily="2" charset="77"/>
            </a:endParaRPr>
          </a:p>
          <a:p>
            <a:r>
              <a:rPr lang="en-US" b="0" i="0" dirty="0">
                <a:latin typeface="Libre Franklin ExtraLight" pitchFamily="2" charset="77"/>
              </a:rPr>
              <a:t>If you have any questions, please contact your local </a:t>
            </a:r>
            <a:r>
              <a:rPr lang="en-US" b="0" i="0" dirty="0" err="1">
                <a:latin typeface="Libre Franklin ExtraLight" pitchFamily="2" charset="77"/>
              </a:rPr>
              <a:t>OncoBeta</a:t>
            </a:r>
            <a:r>
              <a:rPr lang="en-US" b="0" i="0" dirty="0">
                <a:latin typeface="Libre Franklin ExtraLight" pitchFamily="2" charset="77"/>
              </a:rPr>
              <a:t> representative.</a:t>
            </a:r>
          </a:p>
          <a:p>
            <a:endParaRPr lang="en-US" b="0" i="0" dirty="0">
              <a:latin typeface="Libre Franklin ExtraLight" pitchFamily="2" charset="77"/>
            </a:endParaRPr>
          </a:p>
          <a:p>
            <a:r>
              <a:rPr lang="en-US" b="0" i="0" dirty="0">
                <a:latin typeface="Libre Franklin ExtraLight" pitchFamily="2" charset="77"/>
              </a:rPr>
              <a:t>If you require any assistance with this slide deck or any creative assets, please get in contact (ref. #ONC3785):</a:t>
            </a:r>
          </a:p>
          <a:p>
            <a:r>
              <a:rPr lang="en-US" b="0" i="0" dirty="0">
                <a:latin typeface="Libre Franklin ExtraLight" pitchFamily="2" charset="77"/>
                <a:hlinkClick r:id="rId2"/>
              </a:rPr>
              <a:t>getmoredone@showoffgroup.com</a:t>
            </a:r>
            <a:endParaRPr lang="en-US" b="0" i="0" dirty="0">
              <a:latin typeface="Libre Franklin ExtraLight" pitchFamily="2" charset="77"/>
            </a:endParaRPr>
          </a:p>
          <a:p>
            <a:r>
              <a:rPr lang="en-US" b="0" i="0" dirty="0">
                <a:latin typeface="Libre Franklin ExtraLight" pitchFamily="2" charset="77"/>
                <a:hlinkClick r:id="rId3"/>
              </a:rPr>
              <a:t>www.showoffgroup.com</a:t>
            </a:r>
            <a:endParaRPr lang="en-US" b="0" i="0" dirty="0">
              <a:latin typeface="Libre Franklin ExtraLight" pitchFamily="2" charset="77"/>
            </a:endParaRPr>
          </a:p>
        </p:txBody>
      </p:sp>
    </p:spTree>
    <p:extLst>
      <p:ext uri="{BB962C8B-B14F-4D97-AF65-F5344CB8AC3E}">
        <p14:creationId xmlns:p14="http://schemas.microsoft.com/office/powerpoint/2010/main" val="2067977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slide 1">
    <p:bg>
      <p:bgPr>
        <a:gradFill>
          <a:gsLst>
            <a:gs pos="0">
              <a:srgbClr val="00244B"/>
            </a:gs>
            <a:gs pos="100000">
              <a:srgbClr val="0086CB"/>
            </a:gs>
          </a:gsLst>
          <a:lin ang="8100000" scaled="1"/>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972F05E-0B16-DA44-90A1-E83AF9CF91AF}"/>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0" y="135"/>
            <a:ext cx="12192000" cy="6855444"/>
          </a:xfrm>
          <a:prstGeom prst="rect">
            <a:avLst/>
          </a:prstGeom>
        </p:spPr>
      </p:pic>
      <p:sp>
        <p:nvSpPr>
          <p:cNvPr id="14" name="Rectangle 13">
            <a:extLst>
              <a:ext uri="{FF2B5EF4-FFF2-40B4-BE49-F238E27FC236}">
                <a16:creationId xmlns:a16="http://schemas.microsoft.com/office/drawing/2014/main" id="{7213AAD2-FC94-A941-8E7E-9C39895C5C8D}"/>
              </a:ext>
            </a:extLst>
          </p:cNvPr>
          <p:cNvSpPr/>
          <p:nvPr userDrawn="1"/>
        </p:nvSpPr>
        <p:spPr>
          <a:xfrm>
            <a:off x="0" y="0"/>
            <a:ext cx="12192000" cy="6858000"/>
          </a:xfrm>
          <a:prstGeom prst="rect">
            <a:avLst/>
          </a:prstGeom>
          <a:solidFill>
            <a:srgbClr val="011E4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ibre Franklin ExtraLight" pitchFamily="2" charset="77"/>
            </a:endParaRPr>
          </a:p>
        </p:txBody>
      </p:sp>
      <p:sp>
        <p:nvSpPr>
          <p:cNvPr id="2" name="Title 1">
            <a:extLst>
              <a:ext uri="{FF2B5EF4-FFF2-40B4-BE49-F238E27FC236}">
                <a16:creationId xmlns:a16="http://schemas.microsoft.com/office/drawing/2014/main" id="{1C6261DD-320D-42C4-9D3F-7DCC2C76AD72}"/>
              </a:ext>
            </a:extLst>
          </p:cNvPr>
          <p:cNvSpPr>
            <a:spLocks noGrp="1"/>
          </p:cNvSpPr>
          <p:nvPr>
            <p:ph type="ctrTitle"/>
          </p:nvPr>
        </p:nvSpPr>
        <p:spPr>
          <a:xfrm>
            <a:off x="1524000" y="2601117"/>
            <a:ext cx="9144000" cy="1655763"/>
          </a:xfrm>
          <a:solidFill>
            <a:schemeClr val="bg1">
              <a:alpha val="75000"/>
            </a:schemeClr>
          </a:solidFill>
          <a:effectLst>
            <a:outerShdw blurRad="50800" dist="38100" dir="2700000" algn="tl" rotWithShape="0">
              <a:prstClr val="black">
                <a:alpha val="40000"/>
              </a:prstClr>
            </a:outerShdw>
          </a:effectLst>
        </p:spPr>
        <p:txBody>
          <a:bodyPr anchor="b">
            <a:normAutofit/>
          </a:bodyPr>
          <a:lstStyle>
            <a:lvl1pPr algn="ctr">
              <a:defRPr sz="4000"/>
            </a:lvl1pPr>
          </a:lstStyle>
          <a:p>
            <a:r>
              <a:rPr lang="en-US" dirty="0"/>
              <a:t>Click to edit Master title style</a:t>
            </a:r>
            <a:endParaRPr lang="en-AU" dirty="0"/>
          </a:p>
        </p:txBody>
      </p:sp>
      <p:sp>
        <p:nvSpPr>
          <p:cNvPr id="15" name="Subtitle 2">
            <a:extLst>
              <a:ext uri="{FF2B5EF4-FFF2-40B4-BE49-F238E27FC236}">
                <a16:creationId xmlns:a16="http://schemas.microsoft.com/office/drawing/2014/main" id="{700578E7-FCFA-D148-8005-3BA367C2047D}"/>
              </a:ext>
            </a:extLst>
          </p:cNvPr>
          <p:cNvSpPr>
            <a:spLocks noGrp="1"/>
          </p:cNvSpPr>
          <p:nvPr>
            <p:ph type="subTitle" idx="1"/>
          </p:nvPr>
        </p:nvSpPr>
        <p:spPr>
          <a:xfrm>
            <a:off x="1524000" y="4438955"/>
            <a:ext cx="9144000" cy="1655762"/>
          </a:xfrm>
          <a:noFill/>
          <a:effectLst/>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5" name="Picture Placeholder 4">
            <a:extLst>
              <a:ext uri="{FF2B5EF4-FFF2-40B4-BE49-F238E27FC236}">
                <a16:creationId xmlns:a16="http://schemas.microsoft.com/office/drawing/2014/main" id="{51A76797-880F-0B4D-BC7E-F269694CB310}"/>
              </a:ext>
            </a:extLst>
          </p:cNvPr>
          <p:cNvSpPr>
            <a:spLocks noGrp="1"/>
          </p:cNvSpPr>
          <p:nvPr>
            <p:ph type="pic" sz="quarter" idx="10"/>
          </p:nvPr>
        </p:nvSpPr>
        <p:spPr>
          <a:xfrm>
            <a:off x="5055462" y="371475"/>
            <a:ext cx="2081076" cy="2081076"/>
          </a:xfrm>
        </p:spPr>
        <p:txBody>
          <a:bodyPr/>
          <a:lstStyle/>
          <a:p>
            <a:endParaRPr lang="en-US"/>
          </a:p>
        </p:txBody>
      </p:sp>
      <p:pic>
        <p:nvPicPr>
          <p:cNvPr id="17" name="Picture 16">
            <a:extLst>
              <a:ext uri="{FF2B5EF4-FFF2-40B4-BE49-F238E27FC236}">
                <a16:creationId xmlns:a16="http://schemas.microsoft.com/office/drawing/2014/main" id="{5233933A-8252-1F41-A03C-2803D8C4E0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835" y="6386513"/>
            <a:ext cx="2019443" cy="471055"/>
          </a:xfrm>
          <a:prstGeom prst="rect">
            <a:avLst/>
          </a:prstGeom>
        </p:spPr>
      </p:pic>
      <p:sp>
        <p:nvSpPr>
          <p:cNvPr id="18" name="Footer Placeholder 4">
            <a:extLst>
              <a:ext uri="{FF2B5EF4-FFF2-40B4-BE49-F238E27FC236}">
                <a16:creationId xmlns:a16="http://schemas.microsoft.com/office/drawing/2014/main" id="{095DC075-A5D0-7943-B321-8750044210F3}"/>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300"/>
              </a:spcAft>
              <a:defRPr sz="600" b="0" i="0">
                <a:solidFill>
                  <a:schemeClr val="tx1">
                    <a:tint val="75000"/>
                  </a:schemeClr>
                </a:solidFill>
                <a:latin typeface="Libre Franklin Thin" pitchFamily="2" charset="77"/>
              </a:defRPr>
            </a:lvl1pPr>
          </a:lstStyle>
          <a:p>
            <a:endParaRPr lang="en-AU" dirty="0"/>
          </a:p>
        </p:txBody>
      </p:sp>
      <p:sp>
        <p:nvSpPr>
          <p:cNvPr id="19" name="Slide Number Placeholder 5">
            <a:extLst>
              <a:ext uri="{FF2B5EF4-FFF2-40B4-BE49-F238E27FC236}">
                <a16:creationId xmlns:a16="http://schemas.microsoft.com/office/drawing/2014/main" id="{7A6A16B3-30E2-9244-9439-ED0D3B597BFE}"/>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spcAft>
                <a:spcPts val="300"/>
              </a:spcAft>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spTree>
    <p:extLst>
      <p:ext uri="{BB962C8B-B14F-4D97-AF65-F5344CB8AC3E}">
        <p14:creationId xmlns:p14="http://schemas.microsoft.com/office/powerpoint/2010/main" val="362529298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image" Target="../media/image1.png"/><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theme" Target="../theme/theme2.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8"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1B856A-A5B1-489D-9D32-5741897520CB}"/>
              </a:ext>
            </a:extLst>
          </p:cNvPr>
          <p:cNvSpPr>
            <a:spLocks noGrp="1"/>
          </p:cNvSpPr>
          <p:nvPr>
            <p:ph type="title"/>
          </p:nvPr>
        </p:nvSpPr>
        <p:spPr>
          <a:xfrm>
            <a:off x="110835" y="0"/>
            <a:ext cx="11948291"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D11719C4-78F4-4C12-AD82-47822C302EFE}"/>
              </a:ext>
            </a:extLst>
          </p:cNvPr>
          <p:cNvSpPr>
            <a:spLocks noGrp="1"/>
          </p:cNvSpPr>
          <p:nvPr>
            <p:ph type="body" idx="1"/>
          </p:nvPr>
        </p:nvSpPr>
        <p:spPr>
          <a:xfrm>
            <a:off x="110835" y="1325347"/>
            <a:ext cx="11948291" cy="50613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a:extLst>
              <a:ext uri="{FF2B5EF4-FFF2-40B4-BE49-F238E27FC236}">
                <a16:creationId xmlns:a16="http://schemas.microsoft.com/office/drawing/2014/main" id="{61B7A9F6-C333-4024-90FC-9CA60DBF4A2D}"/>
              </a:ext>
            </a:extLst>
          </p:cNvPr>
          <p:cNvSpPr>
            <a:spLocks noGrp="1"/>
          </p:cNvSpPr>
          <p:nvPr>
            <p:ph type="ftr" sz="quarter" idx="3"/>
          </p:nvPr>
        </p:nvSpPr>
        <p:spPr>
          <a:xfrm>
            <a:off x="2530062" y="6386945"/>
            <a:ext cx="9121609" cy="471055"/>
          </a:xfrm>
          <a:prstGeom prst="rect">
            <a:avLst/>
          </a:prstGeom>
        </p:spPr>
        <p:txBody>
          <a:bodyPr vert="horz" lIns="91440" tIns="45720" rIns="91440" bIns="45720" rtlCol="0" anchor="b"/>
          <a:lstStyle>
            <a:lvl1pPr algn="l">
              <a:spcAft>
                <a:spcPts val="600"/>
              </a:spcAft>
              <a:defRPr sz="600" b="0" i="0">
                <a:solidFill>
                  <a:schemeClr val="tx1">
                    <a:tint val="75000"/>
                  </a:schemeClr>
                </a:solidFill>
                <a:latin typeface="Libre Franklin Thin" pitchFamily="2" charset="77"/>
              </a:defRPr>
            </a:lvl1pPr>
          </a:lstStyle>
          <a:p>
            <a:endParaRPr lang="en-AU" dirty="0"/>
          </a:p>
        </p:txBody>
      </p:sp>
      <p:sp>
        <p:nvSpPr>
          <p:cNvPr id="6" name="Slide Number Placeholder 5">
            <a:extLst>
              <a:ext uri="{FF2B5EF4-FFF2-40B4-BE49-F238E27FC236}">
                <a16:creationId xmlns:a16="http://schemas.microsoft.com/office/drawing/2014/main" id="{0BA2427E-C403-42E0-8E08-2D9A3774654D}"/>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pic>
        <p:nvPicPr>
          <p:cNvPr id="13" name="Picture 12">
            <a:extLst>
              <a:ext uri="{FF2B5EF4-FFF2-40B4-BE49-F238E27FC236}">
                <a16:creationId xmlns:a16="http://schemas.microsoft.com/office/drawing/2014/main" id="{0A6A73DD-314A-B843-9B80-3435842D19A8}"/>
              </a:ext>
            </a:extLst>
          </p:cNvPr>
          <p:cNvPicPr>
            <a:picLocks noChangeAspect="1"/>
          </p:cNvPicPr>
          <p:nvPr userDrawn="1"/>
        </p:nvPicPr>
        <p:blipFill>
          <a:blip r:embed="rId57">
            <a:extLst>
              <a:ext uri="{28A0092B-C50C-407E-A947-70E740481C1C}">
                <a14:useLocalDpi xmlns:a14="http://schemas.microsoft.com/office/drawing/2010/main" val="0"/>
              </a:ext>
            </a:extLst>
          </a:blip>
          <a:srcRect/>
          <a:stretch/>
        </p:blipFill>
        <p:spPr>
          <a:xfrm>
            <a:off x="110835" y="6386513"/>
            <a:ext cx="2019444" cy="471055"/>
          </a:xfrm>
          <a:prstGeom prst="rect">
            <a:avLst/>
          </a:prstGeom>
        </p:spPr>
      </p:pic>
    </p:spTree>
    <p:extLst>
      <p:ext uri="{BB962C8B-B14F-4D97-AF65-F5344CB8AC3E}">
        <p14:creationId xmlns:p14="http://schemas.microsoft.com/office/powerpoint/2010/main" val="1103749963"/>
      </p:ext>
    </p:extLst>
  </p:cSld>
  <p:clrMap bg1="lt1" tx1="dk1" bg2="lt2" tx2="dk2" accent1="accent1" accent2="accent2" accent3="accent3" accent4="accent4" accent5="accent5" accent6="accent6" hlink="hlink" folHlink="folHlink"/>
  <p:sldLayoutIdLst>
    <p:sldLayoutId id="2147483665" r:id="rId1"/>
    <p:sldLayoutId id="2147483706" r:id="rId2"/>
    <p:sldLayoutId id="2147483698" r:id="rId3"/>
    <p:sldLayoutId id="2147483680" r:id="rId4"/>
    <p:sldLayoutId id="2147483697" r:id="rId5"/>
    <p:sldLayoutId id="2147483666" r:id="rId6"/>
    <p:sldLayoutId id="2147483673" r:id="rId7"/>
    <p:sldLayoutId id="2147483679" r:id="rId8"/>
    <p:sldLayoutId id="2147483649" r:id="rId9"/>
    <p:sldLayoutId id="2147483675" r:id="rId10"/>
    <p:sldLayoutId id="2147483668" r:id="rId11"/>
    <p:sldLayoutId id="2147483690" r:id="rId12"/>
    <p:sldLayoutId id="2147483672" r:id="rId13"/>
    <p:sldLayoutId id="2147483670" r:id="rId14"/>
    <p:sldLayoutId id="2147483669" r:id="rId15"/>
    <p:sldLayoutId id="2147483674" r:id="rId16"/>
    <p:sldLayoutId id="2147483671" r:id="rId17"/>
    <p:sldLayoutId id="2147483689" r:id="rId18"/>
    <p:sldLayoutId id="2147483682" r:id="rId19"/>
    <p:sldLayoutId id="2147483700" r:id="rId20"/>
    <p:sldLayoutId id="2147483705" r:id="rId21"/>
    <p:sldLayoutId id="2147483701" r:id="rId22"/>
    <p:sldLayoutId id="2147483703" r:id="rId23"/>
    <p:sldLayoutId id="2147483704" r:id="rId24"/>
    <p:sldLayoutId id="2147483667" r:id="rId25"/>
    <p:sldLayoutId id="2147483650" r:id="rId26"/>
    <p:sldLayoutId id="2147483663" r:id="rId27"/>
    <p:sldLayoutId id="2147483660" r:id="rId28"/>
    <p:sldLayoutId id="2147483651" r:id="rId29"/>
    <p:sldLayoutId id="2147483652" r:id="rId30"/>
    <p:sldLayoutId id="2147483681" r:id="rId31"/>
    <p:sldLayoutId id="2147483676" r:id="rId32"/>
    <p:sldLayoutId id="2147483653" r:id="rId33"/>
    <p:sldLayoutId id="2147483678" r:id="rId34"/>
    <p:sldLayoutId id="2147483677" r:id="rId35"/>
    <p:sldLayoutId id="2147483664" r:id="rId36"/>
    <p:sldLayoutId id="2147483654" r:id="rId37"/>
    <p:sldLayoutId id="2147483661" r:id="rId38"/>
    <p:sldLayoutId id="2147483655" r:id="rId39"/>
    <p:sldLayoutId id="2147483662" r:id="rId40"/>
    <p:sldLayoutId id="2147483708" r:id="rId41"/>
    <p:sldLayoutId id="2147483707" r:id="rId42"/>
    <p:sldLayoutId id="2147483656" r:id="rId43"/>
    <p:sldLayoutId id="2147483657" r:id="rId44"/>
    <p:sldLayoutId id="2147483658" r:id="rId45"/>
    <p:sldLayoutId id="2147483659" r:id="rId46"/>
    <p:sldLayoutId id="2147483694" r:id="rId47"/>
    <p:sldLayoutId id="2147483691" r:id="rId48"/>
    <p:sldLayoutId id="2147483696" r:id="rId49"/>
    <p:sldLayoutId id="2147483692" r:id="rId50"/>
    <p:sldLayoutId id="2147483693" r:id="rId51"/>
    <p:sldLayoutId id="2147483695" r:id="rId52"/>
    <p:sldLayoutId id="2147483710" r:id="rId53"/>
    <p:sldLayoutId id="2147483711" r:id="rId54"/>
    <p:sldLayoutId id="2147483712" r:id="rId55"/>
  </p:sldLayoutIdLst>
  <p:hf hdr="0" dt="0"/>
  <p:txStyles>
    <p:titleStyle>
      <a:lvl1pPr algn="l" defTabSz="914400" rtl="0" eaLnBrk="1" latinLnBrk="0" hangingPunct="1">
        <a:lnSpc>
          <a:spcPct val="90000"/>
        </a:lnSpc>
        <a:spcBef>
          <a:spcPct val="0"/>
        </a:spcBef>
        <a:buNone/>
        <a:defRPr sz="2800" b="1" i="0" kern="1200">
          <a:solidFill>
            <a:srgbClr val="051C39"/>
          </a:solidFill>
          <a:latin typeface="Libre Franklin"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lumMod val="65000"/>
              <a:lumOff val="35000"/>
            </a:schemeClr>
          </a:solidFill>
          <a:latin typeface="Libre Franklin Light" pitchFamily="2" charset="77"/>
          <a:ea typeface="+mn-ea"/>
          <a:cs typeface="+mn-cs"/>
        </a:defRPr>
      </a:lvl1pPr>
      <a:lvl2pPr marL="496888" indent="-304800" algn="l" defTabSz="914400" rtl="0" eaLnBrk="1" latinLnBrk="0" hangingPunct="1">
        <a:lnSpc>
          <a:spcPct val="90000"/>
        </a:lnSpc>
        <a:spcBef>
          <a:spcPts val="500"/>
        </a:spcBef>
        <a:buFont typeface="Arial" panose="020B0604020202020204" pitchFamily="34" charset="0"/>
        <a:buChar char="•"/>
        <a:tabLst/>
        <a:defRPr sz="2000" b="0" i="0" kern="1200">
          <a:solidFill>
            <a:schemeClr val="tx1">
              <a:lumMod val="65000"/>
              <a:lumOff val="35000"/>
            </a:schemeClr>
          </a:solidFill>
          <a:latin typeface="Libre Franklin Light" pitchFamily="2" charset="77"/>
          <a:ea typeface="+mn-ea"/>
          <a:cs typeface="+mn-cs"/>
        </a:defRPr>
      </a:lvl2pPr>
      <a:lvl3pPr marL="938213" indent="-220663" algn="l" defTabSz="914400" rtl="0" eaLnBrk="1" latinLnBrk="0" hangingPunct="1">
        <a:lnSpc>
          <a:spcPct val="90000"/>
        </a:lnSpc>
        <a:spcBef>
          <a:spcPts val="500"/>
        </a:spcBef>
        <a:buFont typeface="Arial" panose="020B0604020202020204" pitchFamily="34" charset="0"/>
        <a:buChar char="•"/>
        <a:tabLst/>
        <a:defRPr sz="1800" b="0" i="0" kern="1200">
          <a:solidFill>
            <a:schemeClr val="tx1">
              <a:lumMod val="65000"/>
              <a:lumOff val="35000"/>
            </a:schemeClr>
          </a:solidFill>
          <a:latin typeface="Libre Franklin Light" pitchFamily="2" charset="77"/>
          <a:ea typeface="+mn-ea"/>
          <a:cs typeface="+mn-cs"/>
        </a:defRPr>
      </a:lvl3pPr>
      <a:lvl4pPr marL="1435100" indent="-220663" algn="l" defTabSz="914400" rtl="0" eaLnBrk="1" latinLnBrk="0" hangingPunct="1">
        <a:lnSpc>
          <a:spcPct val="90000"/>
        </a:lnSpc>
        <a:spcBef>
          <a:spcPts val="500"/>
        </a:spcBef>
        <a:buFont typeface="Arial" panose="020B0604020202020204" pitchFamily="34" charset="0"/>
        <a:buChar char="•"/>
        <a:tabLst/>
        <a:defRPr sz="1600" b="0" i="0" kern="1200">
          <a:solidFill>
            <a:schemeClr val="tx1">
              <a:lumMod val="65000"/>
              <a:lumOff val="35000"/>
            </a:schemeClr>
          </a:solidFill>
          <a:latin typeface="Libre Franklin Light" pitchFamily="2" charset="77"/>
          <a:ea typeface="+mn-ea"/>
          <a:cs typeface="+mn-cs"/>
        </a:defRPr>
      </a:lvl4pPr>
      <a:lvl5pPr marL="1917700" indent="-234950" algn="l" defTabSz="914400" rtl="0" eaLnBrk="1" latinLnBrk="0" hangingPunct="1">
        <a:lnSpc>
          <a:spcPct val="90000"/>
        </a:lnSpc>
        <a:spcBef>
          <a:spcPts val="500"/>
        </a:spcBef>
        <a:buFont typeface="Arial" panose="020B0604020202020204" pitchFamily="34" charset="0"/>
        <a:buChar char="•"/>
        <a:tabLst/>
        <a:defRPr sz="1600" b="0" i="0" kern="1200">
          <a:solidFill>
            <a:schemeClr val="tx1">
              <a:lumMod val="65000"/>
              <a:lumOff val="35000"/>
            </a:schemeClr>
          </a:solidFill>
          <a:latin typeface="Libre Franklin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1B856A-A5B1-489D-9D32-5741897520CB}"/>
              </a:ext>
            </a:extLst>
          </p:cNvPr>
          <p:cNvSpPr>
            <a:spLocks noGrp="1"/>
          </p:cNvSpPr>
          <p:nvPr>
            <p:ph type="title"/>
          </p:nvPr>
        </p:nvSpPr>
        <p:spPr>
          <a:xfrm>
            <a:off x="110835" y="0"/>
            <a:ext cx="11948291"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D11719C4-78F4-4C12-AD82-47822C302EFE}"/>
              </a:ext>
            </a:extLst>
          </p:cNvPr>
          <p:cNvSpPr>
            <a:spLocks noGrp="1"/>
          </p:cNvSpPr>
          <p:nvPr>
            <p:ph type="body" idx="1"/>
          </p:nvPr>
        </p:nvSpPr>
        <p:spPr>
          <a:xfrm>
            <a:off x="110835" y="1325347"/>
            <a:ext cx="11948291" cy="50613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583C7CAD-A303-4554-8A04-AF26D7ECCCEF}"/>
              </a:ext>
            </a:extLst>
          </p:cNvPr>
          <p:cNvSpPr>
            <a:spLocks noGrp="1"/>
          </p:cNvSpPr>
          <p:nvPr>
            <p:ph type="dt" sz="half" idx="2"/>
          </p:nvPr>
        </p:nvSpPr>
        <p:spPr>
          <a:xfrm>
            <a:off x="2186527" y="6386945"/>
            <a:ext cx="845129" cy="471055"/>
          </a:xfrm>
          <a:prstGeom prst="rect">
            <a:avLst/>
          </a:prstGeom>
        </p:spPr>
        <p:txBody>
          <a:bodyPr vert="horz" lIns="91440" tIns="45720" rIns="91440" bIns="45720" rtlCol="0" anchor="b"/>
          <a:lstStyle>
            <a:lvl1pPr algn="l">
              <a:defRPr sz="600" b="0" i="0">
                <a:solidFill>
                  <a:schemeClr val="tx1">
                    <a:tint val="75000"/>
                  </a:schemeClr>
                </a:solidFill>
                <a:latin typeface="Libre Franklin Thin" pitchFamily="2" charset="77"/>
              </a:defRPr>
            </a:lvl1pPr>
          </a:lstStyle>
          <a:p>
            <a:endParaRPr lang="en-AU" dirty="0"/>
          </a:p>
        </p:txBody>
      </p:sp>
      <p:sp>
        <p:nvSpPr>
          <p:cNvPr id="5" name="Footer Placeholder 4">
            <a:extLst>
              <a:ext uri="{FF2B5EF4-FFF2-40B4-BE49-F238E27FC236}">
                <a16:creationId xmlns:a16="http://schemas.microsoft.com/office/drawing/2014/main" id="{61B7A9F6-C333-4024-90FC-9CA60DBF4A2D}"/>
              </a:ext>
            </a:extLst>
          </p:cNvPr>
          <p:cNvSpPr>
            <a:spLocks noGrp="1"/>
          </p:cNvSpPr>
          <p:nvPr>
            <p:ph type="ftr" sz="quarter" idx="3"/>
          </p:nvPr>
        </p:nvSpPr>
        <p:spPr>
          <a:xfrm>
            <a:off x="3031656" y="6386945"/>
            <a:ext cx="8620015" cy="471055"/>
          </a:xfrm>
          <a:prstGeom prst="rect">
            <a:avLst/>
          </a:prstGeom>
        </p:spPr>
        <p:txBody>
          <a:bodyPr vert="horz" lIns="91440" tIns="45720" rIns="91440" bIns="45720" rtlCol="0" anchor="b"/>
          <a:lstStyle>
            <a:lvl1pPr algn="l">
              <a:spcAft>
                <a:spcPts val="600"/>
              </a:spcAft>
              <a:defRPr sz="600" b="0" i="0">
                <a:solidFill>
                  <a:schemeClr val="tx1">
                    <a:tint val="75000"/>
                  </a:schemeClr>
                </a:solidFill>
                <a:latin typeface="Libre Franklin Thin" pitchFamily="2" charset="77"/>
              </a:defRPr>
            </a:lvl1pPr>
          </a:lstStyle>
          <a:p>
            <a:endParaRPr lang="en-AU" dirty="0"/>
          </a:p>
        </p:txBody>
      </p:sp>
      <p:sp>
        <p:nvSpPr>
          <p:cNvPr id="6" name="Slide Number Placeholder 5">
            <a:extLst>
              <a:ext uri="{FF2B5EF4-FFF2-40B4-BE49-F238E27FC236}">
                <a16:creationId xmlns:a16="http://schemas.microsoft.com/office/drawing/2014/main" id="{0BA2427E-C403-42E0-8E08-2D9A3774654D}"/>
              </a:ext>
            </a:extLst>
          </p:cNvPr>
          <p:cNvSpPr>
            <a:spLocks noGrp="1"/>
          </p:cNvSpPr>
          <p:nvPr>
            <p:ph type="sldNum" sz="quarter" idx="4"/>
          </p:nvPr>
        </p:nvSpPr>
        <p:spPr>
          <a:xfrm>
            <a:off x="11651672" y="6386945"/>
            <a:ext cx="407453" cy="471055"/>
          </a:xfrm>
          <a:prstGeom prst="rect">
            <a:avLst/>
          </a:prstGeom>
        </p:spPr>
        <p:txBody>
          <a:bodyPr vert="horz" lIns="91440" tIns="45720" rIns="91440" bIns="45720" rtlCol="0" anchor="b"/>
          <a:lstStyle>
            <a:lvl1pPr algn="r">
              <a:defRPr sz="600" b="0" i="0">
                <a:solidFill>
                  <a:schemeClr val="tx1">
                    <a:tint val="75000"/>
                  </a:schemeClr>
                </a:solidFill>
                <a:latin typeface="Libre Franklin Thin" pitchFamily="2" charset="77"/>
              </a:defRPr>
            </a:lvl1pPr>
          </a:lstStyle>
          <a:p>
            <a:fld id="{08BCBFAE-17F8-4FF8-BA0B-2F6E6C4B0EE1}" type="slidenum">
              <a:rPr lang="en-AU" smtClean="0"/>
              <a:pPr/>
              <a:t>‹#›</a:t>
            </a:fld>
            <a:endParaRPr lang="en-AU" dirty="0"/>
          </a:p>
        </p:txBody>
      </p:sp>
      <p:pic>
        <p:nvPicPr>
          <p:cNvPr id="13" name="Picture 12">
            <a:extLst>
              <a:ext uri="{FF2B5EF4-FFF2-40B4-BE49-F238E27FC236}">
                <a16:creationId xmlns:a16="http://schemas.microsoft.com/office/drawing/2014/main" id="{0A6A73DD-314A-B843-9B80-3435842D19A8}"/>
              </a:ext>
            </a:extLst>
          </p:cNvPr>
          <p:cNvPicPr>
            <a:picLocks noChangeAspect="1"/>
          </p:cNvPicPr>
          <p:nvPr userDrawn="1"/>
        </p:nvPicPr>
        <p:blipFill>
          <a:blip r:embed="rId33">
            <a:extLst>
              <a:ext uri="{28A0092B-C50C-407E-A947-70E740481C1C}">
                <a14:useLocalDpi xmlns:a14="http://schemas.microsoft.com/office/drawing/2010/main" val="0"/>
              </a:ext>
            </a:extLst>
          </a:blip>
          <a:srcRect/>
          <a:stretch/>
        </p:blipFill>
        <p:spPr>
          <a:xfrm>
            <a:off x="110835" y="6386513"/>
            <a:ext cx="2019444" cy="471055"/>
          </a:xfrm>
          <a:prstGeom prst="rect">
            <a:avLst/>
          </a:prstGeom>
        </p:spPr>
      </p:pic>
    </p:spTree>
    <p:extLst>
      <p:ext uri="{BB962C8B-B14F-4D97-AF65-F5344CB8AC3E}">
        <p14:creationId xmlns:p14="http://schemas.microsoft.com/office/powerpoint/2010/main" val="28603556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Lst>
  <p:hf hdr="0" dt="0"/>
  <p:txStyles>
    <p:titleStyle>
      <a:lvl1pPr algn="l" defTabSz="914400" rtl="0" eaLnBrk="1" latinLnBrk="0" hangingPunct="1">
        <a:lnSpc>
          <a:spcPct val="90000"/>
        </a:lnSpc>
        <a:spcBef>
          <a:spcPct val="0"/>
        </a:spcBef>
        <a:buNone/>
        <a:defRPr sz="2800" b="1" i="0" kern="1200">
          <a:solidFill>
            <a:srgbClr val="051C39"/>
          </a:solidFill>
          <a:latin typeface="Libre Franklin"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lumMod val="65000"/>
              <a:lumOff val="35000"/>
            </a:schemeClr>
          </a:solidFill>
          <a:latin typeface="Libre Franklin Light" pitchFamily="2" charset="77"/>
          <a:ea typeface="+mn-ea"/>
          <a:cs typeface="+mn-cs"/>
        </a:defRPr>
      </a:lvl1pPr>
      <a:lvl2pPr marL="496888" indent="-304800" algn="l" defTabSz="914400" rtl="0" eaLnBrk="1" latinLnBrk="0" hangingPunct="1">
        <a:lnSpc>
          <a:spcPct val="90000"/>
        </a:lnSpc>
        <a:spcBef>
          <a:spcPts val="500"/>
        </a:spcBef>
        <a:buFont typeface="Arial" panose="020B0604020202020204" pitchFamily="34" charset="0"/>
        <a:buChar char="•"/>
        <a:tabLst/>
        <a:defRPr sz="2000" b="0" i="0" kern="1200">
          <a:solidFill>
            <a:schemeClr val="tx1">
              <a:lumMod val="65000"/>
              <a:lumOff val="35000"/>
            </a:schemeClr>
          </a:solidFill>
          <a:latin typeface="Libre Franklin Light" pitchFamily="2" charset="77"/>
          <a:ea typeface="+mn-ea"/>
          <a:cs typeface="+mn-cs"/>
        </a:defRPr>
      </a:lvl2pPr>
      <a:lvl3pPr marL="938213" indent="-220663" algn="l" defTabSz="914400" rtl="0" eaLnBrk="1" latinLnBrk="0" hangingPunct="1">
        <a:lnSpc>
          <a:spcPct val="90000"/>
        </a:lnSpc>
        <a:spcBef>
          <a:spcPts val="500"/>
        </a:spcBef>
        <a:buFont typeface="Arial" panose="020B0604020202020204" pitchFamily="34" charset="0"/>
        <a:buChar char="•"/>
        <a:tabLst/>
        <a:defRPr sz="1800" b="0" i="0" kern="1200">
          <a:solidFill>
            <a:schemeClr val="tx1">
              <a:lumMod val="65000"/>
              <a:lumOff val="35000"/>
            </a:schemeClr>
          </a:solidFill>
          <a:latin typeface="Libre Franklin Light" pitchFamily="2" charset="77"/>
          <a:ea typeface="+mn-ea"/>
          <a:cs typeface="+mn-cs"/>
        </a:defRPr>
      </a:lvl3pPr>
      <a:lvl4pPr marL="1435100" indent="-220663" algn="l" defTabSz="914400" rtl="0" eaLnBrk="1" latinLnBrk="0" hangingPunct="1">
        <a:lnSpc>
          <a:spcPct val="90000"/>
        </a:lnSpc>
        <a:spcBef>
          <a:spcPts val="500"/>
        </a:spcBef>
        <a:buFont typeface="Arial" panose="020B0604020202020204" pitchFamily="34" charset="0"/>
        <a:buChar char="•"/>
        <a:tabLst/>
        <a:defRPr sz="1600" b="0" i="0" kern="1200">
          <a:solidFill>
            <a:schemeClr val="tx1">
              <a:lumMod val="65000"/>
              <a:lumOff val="35000"/>
            </a:schemeClr>
          </a:solidFill>
          <a:latin typeface="Libre Franklin Light" pitchFamily="2" charset="77"/>
          <a:ea typeface="+mn-ea"/>
          <a:cs typeface="+mn-cs"/>
        </a:defRPr>
      </a:lvl4pPr>
      <a:lvl5pPr marL="1917700" indent="-234950" algn="l" defTabSz="914400" rtl="0" eaLnBrk="1" latinLnBrk="0" hangingPunct="1">
        <a:lnSpc>
          <a:spcPct val="90000"/>
        </a:lnSpc>
        <a:spcBef>
          <a:spcPts val="500"/>
        </a:spcBef>
        <a:buFont typeface="Arial" panose="020B0604020202020204" pitchFamily="34" charset="0"/>
        <a:buChar char="•"/>
        <a:tabLst/>
        <a:defRPr sz="1600" b="0" i="0" kern="1200">
          <a:solidFill>
            <a:schemeClr val="tx1">
              <a:lumMod val="65000"/>
              <a:lumOff val="35000"/>
            </a:schemeClr>
          </a:solidFill>
          <a:latin typeface="Libre Franklin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8.xml"/><Relationship Id="rId5" Type="http://schemas.openxmlformats.org/officeDocument/2006/relationships/image" Target="../media/image51.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jpeg"/><Relationship Id="rId1" Type="http://schemas.openxmlformats.org/officeDocument/2006/relationships/slideLayout" Target="../slideLayouts/slideLayout4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59.png"/><Relationship Id="rId5" Type="http://schemas.openxmlformats.org/officeDocument/2006/relationships/image" Target="../media/image60.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0.xml"/><Relationship Id="rId4" Type="http://schemas.openxmlformats.org/officeDocument/2006/relationships/image" Target="../media/image64.jpeg"/></Relationships>
</file>

<file path=ppt/slides/_rels/slide1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0.xml"/><Relationship Id="rId6" Type="http://schemas.openxmlformats.org/officeDocument/2006/relationships/image" Target="../media/image69.jpeg"/><Relationship Id="rId5" Type="http://schemas.openxmlformats.org/officeDocument/2006/relationships/image" Target="../media/image68.jpg"/><Relationship Id="rId4" Type="http://schemas.openxmlformats.org/officeDocument/2006/relationships/image" Target="../media/image67.jpeg"/></Relationships>
</file>

<file path=ppt/slides/_rels/slide1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0.xml"/><Relationship Id="rId6" Type="http://schemas.openxmlformats.org/officeDocument/2006/relationships/image" Target="../media/image70.jpeg"/><Relationship Id="rId5" Type="http://schemas.openxmlformats.org/officeDocument/2006/relationships/image" Target="../media/image75.jpeg"/><Relationship Id="rId4" Type="http://schemas.openxmlformats.org/officeDocument/2006/relationships/image" Target="../media/image74.jpeg"/></Relationships>
</file>

<file path=ppt/slides/_rels/slide1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38.xml"/><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83.emf"/><Relationship Id="rId2" Type="http://schemas.openxmlformats.org/officeDocument/2006/relationships/image" Target="../media/image10.png"/><Relationship Id="rId1" Type="http://schemas.openxmlformats.org/officeDocument/2006/relationships/slideLayout" Target="../slideLayouts/slideLayout23.xml"/><Relationship Id="rId6" Type="http://schemas.openxmlformats.org/officeDocument/2006/relationships/image" Target="../media/image82.emf"/><Relationship Id="rId5" Type="http://schemas.openxmlformats.org/officeDocument/2006/relationships/image" Target="../media/image81.emf"/><Relationship Id="rId4" Type="http://schemas.openxmlformats.org/officeDocument/2006/relationships/image" Target="../media/image80.emf"/></Relationships>
</file>

<file path=ppt/slides/_rels/slide2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13.png"/><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5.xml"/><Relationship Id="rId4" Type="http://schemas.openxmlformats.org/officeDocument/2006/relationships/image" Target="../media/image80.emf"/></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8" Type="http://schemas.openxmlformats.org/officeDocument/2006/relationships/image" Target="../media/image97.jpg"/><Relationship Id="rId3" Type="http://schemas.openxmlformats.org/officeDocument/2006/relationships/image" Target="../media/image90.png"/><Relationship Id="rId7" Type="http://schemas.openxmlformats.org/officeDocument/2006/relationships/image" Target="../media/image96.jp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95.jpg"/><Relationship Id="rId5" Type="http://schemas.openxmlformats.org/officeDocument/2006/relationships/image" Target="../media/image94.jpg"/><Relationship Id="rId4" Type="http://schemas.openxmlformats.org/officeDocument/2006/relationships/image" Target="../media/image93.jpg"/></Relationships>
</file>

<file path=ppt/slides/_rels/slide35.xml.rels><?xml version="1.0" encoding="UTF-8" standalone="yes"?>
<Relationships xmlns="http://schemas.openxmlformats.org/package/2006/relationships"><Relationship Id="rId8" Type="http://schemas.openxmlformats.org/officeDocument/2006/relationships/image" Target="../media/image103.png"/><Relationship Id="rId18" Type="http://schemas.openxmlformats.org/officeDocument/2006/relationships/customXml" Target="../ink/ink3.xml"/><Relationship Id="rId3" Type="http://schemas.openxmlformats.org/officeDocument/2006/relationships/image" Target="../media/image98.png"/><Relationship Id="rId21" Type="http://schemas.openxmlformats.org/officeDocument/2006/relationships/customXml" Target="../ink/ink6.xml"/><Relationship Id="rId7" Type="http://schemas.openxmlformats.org/officeDocument/2006/relationships/image" Target="../media/image102.png"/><Relationship Id="rId17" Type="http://schemas.openxmlformats.org/officeDocument/2006/relationships/customXml" Target="../ink/ink2.xml"/><Relationship Id="rId2" Type="http://schemas.openxmlformats.org/officeDocument/2006/relationships/notesSlide" Target="../notesSlides/notesSlide18.xml"/><Relationship Id="rId16" Type="http://schemas.openxmlformats.org/officeDocument/2006/relationships/image" Target="../media/image124.png"/><Relationship Id="rId20" Type="http://schemas.openxmlformats.org/officeDocument/2006/relationships/customXml" Target="../ink/ink5.xml"/><Relationship Id="rId1" Type="http://schemas.openxmlformats.org/officeDocument/2006/relationships/slideLayout" Target="../slideLayouts/slideLayout18.xml"/><Relationship Id="rId6" Type="http://schemas.openxmlformats.org/officeDocument/2006/relationships/image" Target="../media/image101.png"/><Relationship Id="rId5" Type="http://schemas.openxmlformats.org/officeDocument/2006/relationships/image" Target="../media/image100.png"/><Relationship Id="rId23" Type="http://schemas.openxmlformats.org/officeDocument/2006/relationships/customXml" Target="../ink/ink8.xml"/><Relationship Id="rId10" Type="http://schemas.openxmlformats.org/officeDocument/2006/relationships/customXml" Target="../ink/ink1.xml"/><Relationship Id="rId19" Type="http://schemas.openxmlformats.org/officeDocument/2006/relationships/customXml" Target="../ink/ink4.xml"/><Relationship Id="rId4" Type="http://schemas.openxmlformats.org/officeDocument/2006/relationships/image" Target="../media/image99.png"/><Relationship Id="rId9" Type="http://schemas.openxmlformats.org/officeDocument/2006/relationships/image" Target="../media/image104.png"/><Relationship Id="rId22" Type="http://schemas.openxmlformats.org/officeDocument/2006/relationships/customXml" Target="../ink/ink7.xml"/></Relationships>
</file>

<file path=ppt/slides/_rels/slide36.xml.rels><?xml version="1.0" encoding="UTF-8" standalone="yes"?>
<Relationships xmlns="http://schemas.openxmlformats.org/package/2006/relationships"><Relationship Id="rId18" Type="http://schemas.openxmlformats.org/officeDocument/2006/relationships/customXml" Target="../ink/ink11.xml"/><Relationship Id="rId3" Type="http://schemas.openxmlformats.org/officeDocument/2006/relationships/image" Target="../media/image98.png"/><Relationship Id="rId21" Type="http://schemas.openxmlformats.org/officeDocument/2006/relationships/customXml" Target="../ink/ink14.xml"/><Relationship Id="rId17" Type="http://schemas.openxmlformats.org/officeDocument/2006/relationships/customXml" Target="../ink/ink10.xml"/><Relationship Id="rId25" Type="http://schemas.openxmlformats.org/officeDocument/2006/relationships/image" Target="../media/image106.png"/><Relationship Id="rId2" Type="http://schemas.openxmlformats.org/officeDocument/2006/relationships/notesSlide" Target="../notesSlides/notesSlide19.xml"/><Relationship Id="rId16" Type="http://schemas.openxmlformats.org/officeDocument/2006/relationships/image" Target="../media/image124.png"/><Relationship Id="rId20" Type="http://schemas.openxmlformats.org/officeDocument/2006/relationships/customXml" Target="../ink/ink13.xml"/><Relationship Id="rId1" Type="http://schemas.openxmlformats.org/officeDocument/2006/relationships/slideLayout" Target="../slideLayouts/slideLayout18.xml"/><Relationship Id="rId24" Type="http://schemas.openxmlformats.org/officeDocument/2006/relationships/image" Target="../media/image105.png"/><Relationship Id="rId23" Type="http://schemas.openxmlformats.org/officeDocument/2006/relationships/customXml" Target="../ink/ink16.xml"/><Relationship Id="rId19" Type="http://schemas.openxmlformats.org/officeDocument/2006/relationships/customXml" Target="../ink/ink12.xml"/><Relationship Id="rId4" Type="http://schemas.openxmlformats.org/officeDocument/2006/relationships/customXml" Target="../ink/ink9.xml"/><Relationship Id="rId22" Type="http://schemas.openxmlformats.org/officeDocument/2006/relationships/customXml" Target="../ink/ink15.xml"/></Relationships>
</file>

<file path=ppt/slides/_rels/slide37.xml.rels><?xml version="1.0" encoding="UTF-8" standalone="yes"?>
<Relationships xmlns="http://schemas.openxmlformats.org/package/2006/relationships"><Relationship Id="rId18" Type="http://schemas.openxmlformats.org/officeDocument/2006/relationships/customXml" Target="../ink/ink19.xml"/><Relationship Id="rId26" Type="http://schemas.openxmlformats.org/officeDocument/2006/relationships/image" Target="../media/image109.png"/><Relationship Id="rId3" Type="http://schemas.openxmlformats.org/officeDocument/2006/relationships/customXml" Target="../ink/ink17.xml"/><Relationship Id="rId21" Type="http://schemas.openxmlformats.org/officeDocument/2006/relationships/customXml" Target="../ink/ink22.xml"/><Relationship Id="rId17" Type="http://schemas.openxmlformats.org/officeDocument/2006/relationships/customXml" Target="../ink/ink18.xml"/><Relationship Id="rId25" Type="http://schemas.openxmlformats.org/officeDocument/2006/relationships/image" Target="../media/image108.png"/><Relationship Id="rId2" Type="http://schemas.openxmlformats.org/officeDocument/2006/relationships/notesSlide" Target="../notesSlides/notesSlide20.xml"/><Relationship Id="rId16" Type="http://schemas.openxmlformats.org/officeDocument/2006/relationships/image" Target="../media/image1240.png"/><Relationship Id="rId20" Type="http://schemas.openxmlformats.org/officeDocument/2006/relationships/customXml" Target="../ink/ink21.xml"/><Relationship Id="rId1" Type="http://schemas.openxmlformats.org/officeDocument/2006/relationships/slideLayout" Target="../slideLayouts/slideLayout18.xml"/><Relationship Id="rId24" Type="http://schemas.openxmlformats.org/officeDocument/2006/relationships/image" Target="../media/image107.png"/><Relationship Id="rId23" Type="http://schemas.openxmlformats.org/officeDocument/2006/relationships/customXml" Target="../ink/ink24.xml"/><Relationship Id="rId28" Type="http://schemas.openxmlformats.org/officeDocument/2006/relationships/image" Target="../media/image111.png"/><Relationship Id="rId19" Type="http://schemas.openxmlformats.org/officeDocument/2006/relationships/customXml" Target="../ink/ink20.xml"/><Relationship Id="rId22" Type="http://schemas.openxmlformats.org/officeDocument/2006/relationships/customXml" Target="../ink/ink23.xml"/><Relationship Id="rId27" Type="http://schemas.openxmlformats.org/officeDocument/2006/relationships/image" Target="../media/image110.png"/></Relationships>
</file>

<file path=ppt/slides/_rels/slide3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53.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xml"/><Relationship Id="rId1" Type="http://schemas.openxmlformats.org/officeDocument/2006/relationships/slideLayout" Target="../slideLayouts/slideLayout38.xml"/><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0.xml"/><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CA72C3-00FF-FA49-BE19-E7071B2FAE0F}"/>
              </a:ext>
            </a:extLst>
          </p:cNvPr>
          <p:cNvSpPr>
            <a:spLocks noGrp="1"/>
          </p:cNvSpPr>
          <p:nvPr>
            <p:ph type="ctrTitle"/>
          </p:nvPr>
        </p:nvSpPr>
        <p:spPr/>
        <p:txBody>
          <a:bodyPr>
            <a:normAutofit/>
          </a:bodyPr>
          <a:lstStyle/>
          <a:p>
            <a:r>
              <a:rPr lang="en-GB" sz="3200" dirty="0">
                <a:solidFill>
                  <a:schemeClr val="bg1"/>
                </a:solidFill>
              </a:rPr>
              <a:t>Rhenium-SCT - Treatment Option for Non-Melanoma Skin Cancer</a:t>
            </a:r>
            <a:endParaRPr lang="en-US" sz="3200" baseline="30000" dirty="0">
              <a:solidFill>
                <a:schemeClr val="bg1"/>
              </a:solidFill>
              <a:latin typeface="Libre Franklin" pitchFamily="2" charset="77"/>
            </a:endParaRPr>
          </a:p>
        </p:txBody>
      </p:sp>
      <p:sp>
        <p:nvSpPr>
          <p:cNvPr id="5" name="Subtitle 4">
            <a:extLst>
              <a:ext uri="{FF2B5EF4-FFF2-40B4-BE49-F238E27FC236}">
                <a16:creationId xmlns:a16="http://schemas.microsoft.com/office/drawing/2014/main" id="{B7415FAB-2F2D-3B45-AB89-0815DC067602}"/>
              </a:ext>
            </a:extLst>
          </p:cNvPr>
          <p:cNvSpPr>
            <a:spLocks noGrp="1"/>
          </p:cNvSpPr>
          <p:nvPr>
            <p:ph type="subTitle" idx="1"/>
          </p:nvPr>
        </p:nvSpPr>
        <p:spPr/>
        <p:txBody>
          <a:bodyPr>
            <a:normAutofit/>
          </a:bodyPr>
          <a:lstStyle/>
          <a:p>
            <a:r>
              <a:rPr lang="en-GB" dirty="0">
                <a:solidFill>
                  <a:schemeClr val="bg1"/>
                </a:solidFill>
              </a:rPr>
              <a:t>EDUCATIONAL WEBINAR</a:t>
            </a:r>
          </a:p>
        </p:txBody>
      </p:sp>
      <p:sp>
        <p:nvSpPr>
          <p:cNvPr id="2" name="Rectangle 1">
            <a:extLst>
              <a:ext uri="{FF2B5EF4-FFF2-40B4-BE49-F238E27FC236}">
                <a16:creationId xmlns:a16="http://schemas.microsoft.com/office/drawing/2014/main" id="{6EB1C076-2611-6E49-93D2-52EEC96A92E5}"/>
              </a:ext>
            </a:extLst>
          </p:cNvPr>
          <p:cNvSpPr/>
          <p:nvPr/>
        </p:nvSpPr>
        <p:spPr>
          <a:xfrm>
            <a:off x="6095998" y="4349601"/>
            <a:ext cx="5968623" cy="2000548"/>
          </a:xfrm>
          <a:prstGeom prst="rect">
            <a:avLst/>
          </a:prstGeom>
        </p:spPr>
        <p:txBody>
          <a:bodyPr wrap="square">
            <a:spAutoFit/>
          </a:bodyPr>
          <a:lstStyle/>
          <a:p>
            <a:r>
              <a:rPr lang="en-AU" sz="2400" dirty="0">
                <a:solidFill>
                  <a:schemeClr val="bg1"/>
                </a:solidFill>
                <a:latin typeface="Libre Franklin Thin" pitchFamily="2" charset="77"/>
              </a:rPr>
              <a:t>Speaker: A/Prof Sid Baxi, Gold Coast</a:t>
            </a:r>
          </a:p>
          <a:p>
            <a:endParaRPr lang="en-AU" sz="2400" dirty="0">
              <a:solidFill>
                <a:schemeClr val="bg1"/>
              </a:solidFill>
              <a:latin typeface="Libre Franklin Thin" pitchFamily="2" charset="77"/>
            </a:endParaRPr>
          </a:p>
          <a:p>
            <a:endParaRPr lang="en-AU" sz="2400" dirty="0">
              <a:solidFill>
                <a:schemeClr val="bg1"/>
              </a:solidFill>
              <a:latin typeface="Libre Franklin Thin" pitchFamily="2" charset="77"/>
            </a:endParaRPr>
          </a:p>
          <a:p>
            <a:r>
              <a:rPr kumimoji="0" lang="en-AU" sz="1400" b="0" i="0" u="none" strike="noStrike" kern="1200" cap="none" spc="0" normalizeH="0" baseline="0" noProof="0" dirty="0">
                <a:ln>
                  <a:noFill/>
                </a:ln>
                <a:solidFill>
                  <a:prstClr val="white"/>
                </a:solidFill>
                <a:effectLst/>
                <a:uLnTx/>
                <a:uFillTx/>
                <a:latin typeface="Libre Franklin Thin" pitchFamily="2" charset="77"/>
                <a:ea typeface="+mn-ea"/>
                <a:cs typeface="+mn-cs"/>
              </a:rPr>
              <a:t>Acknowledgement: Prof Paolo Castellucci / Dr Mohsen </a:t>
            </a:r>
            <a:r>
              <a:rPr kumimoji="0" lang="en-AU" sz="1400" b="0" i="0" u="none" strike="noStrike" kern="1200" cap="none" spc="0" normalizeH="0" baseline="0" noProof="0" dirty="0" err="1">
                <a:ln>
                  <a:noFill/>
                </a:ln>
                <a:solidFill>
                  <a:prstClr val="white"/>
                </a:solidFill>
                <a:effectLst/>
                <a:uLnTx/>
                <a:uFillTx/>
                <a:latin typeface="Libre Franklin Thin" pitchFamily="2" charset="77"/>
                <a:ea typeface="+mn-ea"/>
                <a:cs typeface="+mn-cs"/>
              </a:rPr>
              <a:t>Fasad</a:t>
            </a:r>
            <a:r>
              <a:rPr kumimoji="0" lang="en-AU" sz="1400" b="0" i="0" u="none" strike="noStrike" kern="1200" cap="none" spc="0" normalizeH="0" baseline="0" noProof="0" dirty="0">
                <a:ln>
                  <a:noFill/>
                </a:ln>
                <a:solidFill>
                  <a:prstClr val="white"/>
                </a:solidFill>
                <a:effectLst/>
                <a:uLnTx/>
                <a:uFillTx/>
                <a:latin typeface="Libre Franklin Thin" pitchFamily="2" charset="77"/>
                <a:ea typeface="+mn-ea"/>
                <a:cs typeface="+mn-cs"/>
              </a:rPr>
              <a:t> et al, Department of Nuclear Medicine, University of Bologna, Bologna Italy</a:t>
            </a:r>
          </a:p>
          <a:p>
            <a:endParaRPr lang="en-AU" sz="2400" dirty="0">
              <a:solidFill>
                <a:schemeClr val="bg1"/>
              </a:solidFill>
              <a:latin typeface="Libre Franklin Thin" pitchFamily="2" charset="77"/>
            </a:endParaRPr>
          </a:p>
        </p:txBody>
      </p:sp>
      <p:pic>
        <p:nvPicPr>
          <p:cNvPr id="7" name="Picture 6" descr="Graphical user interface, text&#10;&#10;Description automatically generated with medium confidence">
            <a:extLst>
              <a:ext uri="{FF2B5EF4-FFF2-40B4-BE49-F238E27FC236}">
                <a16:creationId xmlns:a16="http://schemas.microsoft.com/office/drawing/2014/main" id="{A0C94405-5FE4-506F-5BEA-7BA2F497E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78" y="1662804"/>
            <a:ext cx="5348263" cy="1247535"/>
          </a:xfrm>
          <a:prstGeom prst="rect">
            <a:avLst/>
          </a:prstGeom>
        </p:spPr>
      </p:pic>
    </p:spTree>
    <p:extLst>
      <p:ext uri="{BB962C8B-B14F-4D97-AF65-F5344CB8AC3E}">
        <p14:creationId xmlns:p14="http://schemas.microsoft.com/office/powerpoint/2010/main" val="3935868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EDD0B7-7238-9D44-AC33-143753E92561}"/>
              </a:ext>
            </a:extLst>
          </p:cNvPr>
          <p:cNvSpPr>
            <a:spLocks noGrp="1"/>
          </p:cNvSpPr>
          <p:nvPr>
            <p:ph type="title"/>
          </p:nvPr>
        </p:nvSpPr>
        <p:spPr/>
        <p:txBody>
          <a:bodyPr/>
          <a:lstStyle/>
          <a:p>
            <a:r>
              <a:rPr lang="en-US" dirty="0"/>
              <a:t>Rhenium-SCT®: </a:t>
            </a:r>
            <a:r>
              <a:rPr lang="en-US" dirty="0">
                <a:solidFill>
                  <a:srgbClr val="0086CB"/>
                </a:solidFill>
              </a:rPr>
              <a:t>Application System</a:t>
            </a:r>
          </a:p>
        </p:txBody>
      </p:sp>
      <p:sp>
        <p:nvSpPr>
          <p:cNvPr id="3" name="Footer Placeholder 2">
            <a:extLst>
              <a:ext uri="{FF2B5EF4-FFF2-40B4-BE49-F238E27FC236}">
                <a16:creationId xmlns:a16="http://schemas.microsoft.com/office/drawing/2014/main" id="{1F7477BD-E742-BB4B-BBE5-49945FF7E05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sp>
        <p:nvSpPr>
          <p:cNvPr id="20" name="Slide Number Placeholder 17">
            <a:extLst>
              <a:ext uri="{FF2B5EF4-FFF2-40B4-BE49-F238E27FC236}">
                <a16:creationId xmlns:a16="http://schemas.microsoft.com/office/drawing/2014/main" id="{E6C3CC03-AF94-4A7F-BAEA-B2E6CCBC2CC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BCBFAE-17F8-4FF8-BA0B-2F6E6C4B0EE1}" type="slidenum">
              <a:rPr kumimoji="0" lang="en-AU" sz="600" b="0" i="0" u="none" strike="noStrike" kern="1200" cap="none" spc="0" normalizeH="0" baseline="0" noProof="0" smtClean="0">
                <a:ln>
                  <a:noFill/>
                </a:ln>
                <a:solidFill>
                  <a:prstClr val="black">
                    <a:tint val="75000"/>
                  </a:prstClr>
                </a:solidFill>
                <a:effectLst/>
                <a:uLnTx/>
                <a:uFillTx/>
                <a:latin typeface="Libre Frankli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600" b="0" i="0" u="none" strike="noStrike" kern="1200" cap="none" spc="0" normalizeH="0" baseline="0" noProof="0" dirty="0">
              <a:ln>
                <a:noFill/>
              </a:ln>
              <a:solidFill>
                <a:prstClr val="black">
                  <a:tint val="75000"/>
                </a:prstClr>
              </a:solidFill>
              <a:effectLst/>
              <a:uLnTx/>
              <a:uFillTx/>
              <a:latin typeface="Libre Franklin" pitchFamily="2" charset="77"/>
              <a:ea typeface="+mn-ea"/>
              <a:cs typeface="+mn-cs"/>
            </a:endParaRPr>
          </a:p>
        </p:txBody>
      </p:sp>
      <p:pic>
        <p:nvPicPr>
          <p:cNvPr id="5" name="Picture 4">
            <a:extLst>
              <a:ext uri="{FF2B5EF4-FFF2-40B4-BE49-F238E27FC236}">
                <a16:creationId xmlns:a16="http://schemas.microsoft.com/office/drawing/2014/main" id="{CF832939-FE25-2A40-9BAB-5A1111BA03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702" y="1676727"/>
            <a:ext cx="4957235" cy="3504545"/>
          </a:xfrm>
          <a:prstGeom prst="rect">
            <a:avLst/>
          </a:prstGeom>
          <a:noFill/>
          <a:ln>
            <a:noFill/>
          </a:ln>
          <a:effectLst>
            <a:outerShdw blurRad="596900" dist="25400" dir="2700000" sx="102000" sy="102000" algn="tl" rotWithShape="0">
              <a:prstClr val="black">
                <a:alpha val="75391"/>
              </a:prstClr>
            </a:outerShdw>
          </a:effectLst>
        </p:spPr>
      </p:pic>
      <p:pic>
        <p:nvPicPr>
          <p:cNvPr id="8" name="Picture 7">
            <a:extLst>
              <a:ext uri="{FF2B5EF4-FFF2-40B4-BE49-F238E27FC236}">
                <a16:creationId xmlns:a16="http://schemas.microsoft.com/office/drawing/2014/main" id="{7D0DE771-D62B-FD4B-8163-B89E49E76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8842" y="1676727"/>
            <a:ext cx="4957235" cy="3504545"/>
          </a:xfrm>
          <a:prstGeom prst="rect">
            <a:avLst/>
          </a:prstGeom>
          <a:noFill/>
          <a:ln>
            <a:noFill/>
          </a:ln>
          <a:effectLst>
            <a:outerShdw blurRad="596900" dist="25400" dir="2700000" sx="102000" sy="102000" algn="tl" rotWithShape="0">
              <a:prstClr val="black">
                <a:alpha val="75391"/>
              </a:prstClr>
            </a:outerShdw>
          </a:effectLst>
        </p:spPr>
      </p:pic>
      <p:sp>
        <p:nvSpPr>
          <p:cNvPr id="22" name="Content Placeholder 2">
            <a:extLst>
              <a:ext uri="{FF2B5EF4-FFF2-40B4-BE49-F238E27FC236}">
                <a16:creationId xmlns:a16="http://schemas.microsoft.com/office/drawing/2014/main" id="{D47C699C-3336-184C-B24F-D7499417DFD2}"/>
              </a:ext>
            </a:extLst>
          </p:cNvPr>
          <p:cNvSpPr txBox="1">
            <a:spLocks/>
          </p:cNvSpPr>
          <p:nvPr/>
        </p:nvSpPr>
        <p:spPr>
          <a:xfrm>
            <a:off x="119017" y="910011"/>
            <a:ext cx="11948291" cy="45310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lumMod val="65000"/>
                    <a:lumOff val="35000"/>
                  </a:schemeClr>
                </a:solidFill>
                <a:latin typeface="Franklin Gothic ATF Lt" panose="020B0403060602040204" pitchFamily="34" charset="77"/>
                <a:ea typeface="+mn-ea"/>
                <a:cs typeface="+mn-cs"/>
              </a:defRPr>
            </a:lvl1pPr>
            <a:lvl2pPr marL="496888" indent="-304800" algn="l" defTabSz="914400" rtl="0" eaLnBrk="1" latinLnBrk="0" hangingPunct="1">
              <a:lnSpc>
                <a:spcPct val="90000"/>
              </a:lnSpc>
              <a:spcBef>
                <a:spcPts val="500"/>
              </a:spcBef>
              <a:buFont typeface="Arial" panose="020B0604020202020204" pitchFamily="34" charset="0"/>
              <a:buChar char="•"/>
              <a:tabLst/>
              <a:defRPr sz="2000" b="0" i="0" kern="1200">
                <a:solidFill>
                  <a:schemeClr val="tx1">
                    <a:lumMod val="65000"/>
                    <a:lumOff val="35000"/>
                  </a:schemeClr>
                </a:solidFill>
                <a:latin typeface="Franklin Gothic ATF Lt" panose="020B0403060602040204" pitchFamily="34" charset="77"/>
                <a:ea typeface="+mn-ea"/>
                <a:cs typeface="+mn-cs"/>
              </a:defRPr>
            </a:lvl2pPr>
            <a:lvl3pPr marL="938213" indent="-220663" algn="l" defTabSz="914400" rtl="0" eaLnBrk="1" latinLnBrk="0" hangingPunct="1">
              <a:lnSpc>
                <a:spcPct val="90000"/>
              </a:lnSpc>
              <a:spcBef>
                <a:spcPts val="500"/>
              </a:spcBef>
              <a:buFont typeface="Arial" panose="020B0604020202020204" pitchFamily="34" charset="0"/>
              <a:buChar char="•"/>
              <a:tabLst/>
              <a:defRPr sz="1800" b="0" i="0" kern="1200">
                <a:solidFill>
                  <a:schemeClr val="tx1">
                    <a:lumMod val="65000"/>
                    <a:lumOff val="35000"/>
                  </a:schemeClr>
                </a:solidFill>
                <a:latin typeface="Franklin Gothic ATF Lt" panose="020B0403060602040204" pitchFamily="34" charset="77"/>
                <a:ea typeface="+mn-ea"/>
                <a:cs typeface="+mn-cs"/>
              </a:defRPr>
            </a:lvl3pPr>
            <a:lvl4pPr marL="1435100" indent="-220663" algn="l" defTabSz="914400" rtl="0" eaLnBrk="1" latinLnBrk="0" hangingPunct="1">
              <a:lnSpc>
                <a:spcPct val="90000"/>
              </a:lnSpc>
              <a:spcBef>
                <a:spcPts val="500"/>
              </a:spcBef>
              <a:buFont typeface="Arial" panose="020B0604020202020204" pitchFamily="34" charset="0"/>
              <a:buChar char="•"/>
              <a:tabLst/>
              <a:defRPr sz="1600" b="0" i="0" kern="1200">
                <a:solidFill>
                  <a:schemeClr val="tx1">
                    <a:lumMod val="65000"/>
                    <a:lumOff val="35000"/>
                  </a:schemeClr>
                </a:solidFill>
                <a:latin typeface="Franklin Gothic ATF ExLt" panose="020B0303060602040204" pitchFamily="34" charset="77"/>
                <a:ea typeface="+mn-ea"/>
                <a:cs typeface="+mn-cs"/>
              </a:defRPr>
            </a:lvl4pPr>
            <a:lvl5pPr marL="1917700" indent="-234950" algn="l" defTabSz="914400" rtl="0" eaLnBrk="1" latinLnBrk="0" hangingPunct="1">
              <a:lnSpc>
                <a:spcPct val="90000"/>
              </a:lnSpc>
              <a:spcBef>
                <a:spcPts val="500"/>
              </a:spcBef>
              <a:buFont typeface="Arial" panose="020B0604020202020204" pitchFamily="34" charset="0"/>
              <a:buChar char="•"/>
              <a:tabLst/>
              <a:defRPr sz="1600" b="0" i="0" kern="1200">
                <a:solidFill>
                  <a:schemeClr val="tx1">
                    <a:lumMod val="65000"/>
                    <a:lumOff val="35000"/>
                  </a:schemeClr>
                </a:solidFill>
                <a:latin typeface="Franklin Gothic ATF Thin" panose="020B0203060602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solidFill>
                  <a:prstClr val="black">
                    <a:lumMod val="85000"/>
                    <a:lumOff val="15000"/>
                  </a:prstClr>
                </a:solidFill>
                <a:effectLst/>
                <a:uLnTx/>
                <a:uFillTx/>
                <a:latin typeface="Libre Franklin Thin" pitchFamily="2" charset="77"/>
                <a:ea typeface="+mn-ea"/>
                <a:cs typeface="+mn-cs"/>
              </a:rPr>
              <a:t>Rhenium-SCT </a:t>
            </a:r>
            <a:r>
              <a:rPr kumimoji="0" lang="en-US" sz="1400" b="0" i="1" u="none" strike="noStrike" kern="1200" cap="none" spc="0" normalizeH="0" baseline="0" noProof="0" dirty="0" err="1">
                <a:ln>
                  <a:noFill/>
                </a:ln>
                <a:solidFill>
                  <a:prstClr val="black">
                    <a:lumMod val="85000"/>
                    <a:lumOff val="15000"/>
                  </a:prstClr>
                </a:solidFill>
                <a:effectLst/>
                <a:uLnTx/>
                <a:uFillTx/>
                <a:latin typeface="Libre Franklin Thin" pitchFamily="2" charset="77"/>
                <a:ea typeface="+mn-ea"/>
                <a:cs typeface="+mn-cs"/>
              </a:rPr>
              <a:t>Carpoule</a:t>
            </a:r>
            <a:r>
              <a:rPr kumimoji="0" lang="en-US" sz="1400" b="0" i="1" u="none" strike="noStrike" kern="1200" cap="none" spc="0" normalizeH="0" baseline="0" noProof="0" dirty="0">
                <a:ln>
                  <a:noFill/>
                </a:ln>
                <a:solidFill>
                  <a:prstClr val="black">
                    <a:lumMod val="85000"/>
                    <a:lumOff val="15000"/>
                  </a:prstClr>
                </a:solidFill>
                <a:effectLst/>
                <a:uLnTx/>
                <a:uFillTx/>
                <a:latin typeface="Libre Franklin Thin" pitchFamily="2" charset="77"/>
                <a:ea typeface="+mn-ea"/>
                <a:cs typeface="+mn-cs"/>
              </a:rPr>
              <a:t> is TGA registered for the treatment of NMSC</a:t>
            </a:r>
          </a:p>
        </p:txBody>
      </p:sp>
      <p:pic>
        <p:nvPicPr>
          <p:cNvPr id="14" name="Picture 13">
            <a:extLst>
              <a:ext uri="{FF2B5EF4-FFF2-40B4-BE49-F238E27FC236}">
                <a16:creationId xmlns:a16="http://schemas.microsoft.com/office/drawing/2014/main" id="{A8E62438-06EC-204C-B0C7-A392755689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4386" y="1676727"/>
            <a:ext cx="4957235" cy="3504545"/>
          </a:xfrm>
          <a:prstGeom prst="rect">
            <a:avLst/>
          </a:prstGeom>
          <a:noFill/>
          <a:ln>
            <a:noFill/>
          </a:ln>
          <a:effectLst>
            <a:outerShdw blurRad="596900" dist="25400" dir="2700000" sx="102000" sy="102000" algn="tl" rotWithShape="0">
              <a:prstClr val="black">
                <a:alpha val="75391"/>
              </a:prstClr>
            </a:outerShdw>
          </a:effectLst>
        </p:spPr>
      </p:pic>
      <p:pic>
        <p:nvPicPr>
          <p:cNvPr id="16" name="Picture 15">
            <a:extLst>
              <a:ext uri="{FF2B5EF4-FFF2-40B4-BE49-F238E27FC236}">
                <a16:creationId xmlns:a16="http://schemas.microsoft.com/office/drawing/2014/main" id="{48FC12DB-2DF7-B64E-9774-DC3189BD64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9930" y="1676727"/>
            <a:ext cx="4957235" cy="3504545"/>
          </a:xfrm>
          <a:prstGeom prst="rect">
            <a:avLst/>
          </a:prstGeom>
          <a:noFill/>
          <a:ln>
            <a:noFill/>
          </a:ln>
          <a:effectLst>
            <a:outerShdw blurRad="596900" dist="25400" dir="2700000" sx="102000" sy="102000" algn="tl" rotWithShape="0">
              <a:prstClr val="black">
                <a:alpha val="75391"/>
              </a:prstClr>
            </a:outerShdw>
          </a:effectLst>
        </p:spPr>
      </p:pic>
      <p:sp>
        <p:nvSpPr>
          <p:cNvPr id="25" name="Content Placeholder 2">
            <a:extLst>
              <a:ext uri="{FF2B5EF4-FFF2-40B4-BE49-F238E27FC236}">
                <a16:creationId xmlns:a16="http://schemas.microsoft.com/office/drawing/2014/main" id="{4AE9C67E-7526-CF47-B813-6246BDAC5CAB}"/>
              </a:ext>
            </a:extLst>
          </p:cNvPr>
          <p:cNvSpPr txBox="1">
            <a:spLocks/>
          </p:cNvSpPr>
          <p:nvPr/>
        </p:nvSpPr>
        <p:spPr>
          <a:xfrm>
            <a:off x="1475181" y="4640585"/>
            <a:ext cx="1270395" cy="37260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lumMod val="65000"/>
                    <a:lumOff val="35000"/>
                  </a:schemeClr>
                </a:solidFill>
                <a:latin typeface="Franklin Gothic Book" panose="020B0503020102020204" pitchFamily="34" charset="0"/>
                <a:ea typeface="+mn-ea"/>
                <a:cs typeface="+mn-cs"/>
              </a:defRPr>
            </a:lvl1pPr>
            <a:lvl2pPr marL="496888" indent="-304800" algn="l" defTabSz="914400" rtl="0" eaLnBrk="1" latinLnBrk="0" hangingPunct="1">
              <a:lnSpc>
                <a:spcPct val="90000"/>
              </a:lnSpc>
              <a:spcBef>
                <a:spcPts val="500"/>
              </a:spcBef>
              <a:buFont typeface="Arial" panose="020B0604020202020204" pitchFamily="34" charset="0"/>
              <a:buChar char="•"/>
              <a:tabLst/>
              <a:defRPr sz="1800" b="0" i="0" kern="1200">
                <a:solidFill>
                  <a:schemeClr val="tx1">
                    <a:lumMod val="65000"/>
                    <a:lumOff val="35000"/>
                  </a:schemeClr>
                </a:solidFill>
                <a:latin typeface="Franklin Gothic Book" panose="020B0503020102020204" pitchFamily="34" charset="0"/>
                <a:ea typeface="+mn-ea"/>
                <a:cs typeface="+mn-cs"/>
              </a:defRPr>
            </a:lvl2pPr>
            <a:lvl3pPr marL="938213" indent="-220663" algn="l" defTabSz="914400" rtl="0" eaLnBrk="1" latinLnBrk="0" hangingPunct="1">
              <a:lnSpc>
                <a:spcPct val="90000"/>
              </a:lnSpc>
              <a:spcBef>
                <a:spcPts val="500"/>
              </a:spcBef>
              <a:buFont typeface="Arial" panose="020B0604020202020204" pitchFamily="34" charset="0"/>
              <a:buChar char="•"/>
              <a:tabLst/>
              <a:defRPr sz="1600" b="0" i="0" kern="1200">
                <a:solidFill>
                  <a:schemeClr val="tx1">
                    <a:lumMod val="65000"/>
                    <a:lumOff val="35000"/>
                  </a:schemeClr>
                </a:solidFill>
                <a:latin typeface="Franklin Gothic Book" panose="020B0503020102020204" pitchFamily="34" charset="0"/>
                <a:ea typeface="+mn-ea"/>
                <a:cs typeface="+mn-cs"/>
              </a:defRPr>
            </a:lvl3pPr>
            <a:lvl4pPr marL="1435100" indent="-220663" algn="l" defTabSz="914400" rtl="0" eaLnBrk="1" latinLnBrk="0" hangingPunct="1">
              <a:lnSpc>
                <a:spcPct val="90000"/>
              </a:lnSpc>
              <a:spcBef>
                <a:spcPts val="500"/>
              </a:spcBef>
              <a:buFont typeface="Arial" panose="020B0604020202020204" pitchFamily="34" charset="0"/>
              <a:buChar char="•"/>
              <a:tabLst/>
              <a:defRPr sz="1400" b="0" i="0" kern="1200">
                <a:solidFill>
                  <a:schemeClr val="tx1">
                    <a:lumMod val="65000"/>
                    <a:lumOff val="35000"/>
                  </a:schemeClr>
                </a:solidFill>
                <a:latin typeface="Franklin Gothic Book" panose="020B0503020102020204" pitchFamily="34" charset="0"/>
                <a:ea typeface="+mn-ea"/>
                <a:cs typeface="+mn-cs"/>
              </a:defRPr>
            </a:lvl4pPr>
            <a:lvl5pPr marL="1917700" indent="-234950" algn="l" defTabSz="914400" rtl="0" eaLnBrk="1" latinLnBrk="0" hangingPunct="1">
              <a:lnSpc>
                <a:spcPct val="90000"/>
              </a:lnSpc>
              <a:spcBef>
                <a:spcPts val="500"/>
              </a:spcBef>
              <a:buFont typeface="Arial" panose="020B0604020202020204" pitchFamily="34" charset="0"/>
              <a:buChar char="•"/>
              <a:tabLst/>
              <a:defRPr sz="1200" b="0" i="0" kern="1200">
                <a:solidFill>
                  <a:schemeClr val="tx1">
                    <a:lumMod val="65000"/>
                    <a:lumOff val="35000"/>
                  </a:schemeClr>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808992"/>
                </a:solidFill>
                <a:effectLst/>
                <a:uLnTx/>
                <a:uFillTx/>
                <a:latin typeface="Libre Franklin" pitchFamily="2" charset="77"/>
                <a:ea typeface="+mn-ea"/>
                <a:cs typeface="+mn-cs"/>
              </a:rPr>
              <a:t>Carpoule</a:t>
            </a:r>
          </a:p>
        </p:txBody>
      </p:sp>
      <p:sp>
        <p:nvSpPr>
          <p:cNvPr id="29" name="Content Placeholder 2">
            <a:extLst>
              <a:ext uri="{FF2B5EF4-FFF2-40B4-BE49-F238E27FC236}">
                <a16:creationId xmlns:a16="http://schemas.microsoft.com/office/drawing/2014/main" id="{4C5CBE63-7A81-304E-A5F7-81E1B49D03AD}"/>
              </a:ext>
            </a:extLst>
          </p:cNvPr>
          <p:cNvSpPr txBox="1">
            <a:spLocks/>
          </p:cNvSpPr>
          <p:nvPr/>
        </p:nvSpPr>
        <p:spPr>
          <a:xfrm>
            <a:off x="4489188" y="4640585"/>
            <a:ext cx="1270395" cy="37260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lumMod val="65000"/>
                    <a:lumOff val="35000"/>
                  </a:schemeClr>
                </a:solidFill>
                <a:latin typeface="Franklin Gothic Book" panose="020B0503020102020204" pitchFamily="34" charset="0"/>
                <a:ea typeface="+mn-ea"/>
                <a:cs typeface="+mn-cs"/>
              </a:defRPr>
            </a:lvl1pPr>
            <a:lvl2pPr marL="496888" indent="-304800" algn="l" defTabSz="914400" rtl="0" eaLnBrk="1" latinLnBrk="0" hangingPunct="1">
              <a:lnSpc>
                <a:spcPct val="90000"/>
              </a:lnSpc>
              <a:spcBef>
                <a:spcPts val="500"/>
              </a:spcBef>
              <a:buFont typeface="Arial" panose="020B0604020202020204" pitchFamily="34" charset="0"/>
              <a:buChar char="•"/>
              <a:tabLst/>
              <a:defRPr sz="1800" b="0" i="0" kern="1200">
                <a:solidFill>
                  <a:schemeClr val="tx1">
                    <a:lumMod val="65000"/>
                    <a:lumOff val="35000"/>
                  </a:schemeClr>
                </a:solidFill>
                <a:latin typeface="Franklin Gothic Book" panose="020B0503020102020204" pitchFamily="34" charset="0"/>
                <a:ea typeface="+mn-ea"/>
                <a:cs typeface="+mn-cs"/>
              </a:defRPr>
            </a:lvl2pPr>
            <a:lvl3pPr marL="938213" indent="-220663" algn="l" defTabSz="914400" rtl="0" eaLnBrk="1" latinLnBrk="0" hangingPunct="1">
              <a:lnSpc>
                <a:spcPct val="90000"/>
              </a:lnSpc>
              <a:spcBef>
                <a:spcPts val="500"/>
              </a:spcBef>
              <a:buFont typeface="Arial" panose="020B0604020202020204" pitchFamily="34" charset="0"/>
              <a:buChar char="•"/>
              <a:tabLst/>
              <a:defRPr sz="1600" b="0" i="0" kern="1200">
                <a:solidFill>
                  <a:schemeClr val="tx1">
                    <a:lumMod val="65000"/>
                    <a:lumOff val="35000"/>
                  </a:schemeClr>
                </a:solidFill>
                <a:latin typeface="Franklin Gothic Book" panose="020B0503020102020204" pitchFamily="34" charset="0"/>
                <a:ea typeface="+mn-ea"/>
                <a:cs typeface="+mn-cs"/>
              </a:defRPr>
            </a:lvl3pPr>
            <a:lvl4pPr marL="1435100" indent="-220663" algn="l" defTabSz="914400" rtl="0" eaLnBrk="1" latinLnBrk="0" hangingPunct="1">
              <a:lnSpc>
                <a:spcPct val="90000"/>
              </a:lnSpc>
              <a:spcBef>
                <a:spcPts val="500"/>
              </a:spcBef>
              <a:buFont typeface="Arial" panose="020B0604020202020204" pitchFamily="34" charset="0"/>
              <a:buChar char="•"/>
              <a:tabLst/>
              <a:defRPr sz="1400" b="0" i="0" kern="1200">
                <a:solidFill>
                  <a:schemeClr val="tx1">
                    <a:lumMod val="65000"/>
                    <a:lumOff val="35000"/>
                  </a:schemeClr>
                </a:solidFill>
                <a:latin typeface="Franklin Gothic Book" panose="020B0503020102020204" pitchFamily="34" charset="0"/>
                <a:ea typeface="+mn-ea"/>
                <a:cs typeface="+mn-cs"/>
              </a:defRPr>
            </a:lvl4pPr>
            <a:lvl5pPr marL="1917700" indent="-234950" algn="l" defTabSz="914400" rtl="0" eaLnBrk="1" latinLnBrk="0" hangingPunct="1">
              <a:lnSpc>
                <a:spcPct val="90000"/>
              </a:lnSpc>
              <a:spcBef>
                <a:spcPts val="500"/>
              </a:spcBef>
              <a:buFont typeface="Arial" panose="020B0604020202020204" pitchFamily="34" charset="0"/>
              <a:buChar char="•"/>
              <a:tabLst/>
              <a:defRPr sz="1200" b="0" i="0" kern="1200">
                <a:solidFill>
                  <a:schemeClr val="tx1">
                    <a:lumMod val="65000"/>
                    <a:lumOff val="35000"/>
                  </a:schemeClr>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808992"/>
                </a:solidFill>
                <a:effectLst/>
                <a:uLnTx/>
                <a:uFillTx/>
                <a:latin typeface="Libre Franklin" pitchFamily="2" charset="77"/>
                <a:ea typeface="+mn-ea"/>
                <a:cs typeface="+mn-cs"/>
              </a:rPr>
              <a:t>Applicator</a:t>
            </a:r>
          </a:p>
        </p:txBody>
      </p:sp>
      <p:sp>
        <p:nvSpPr>
          <p:cNvPr id="31" name="Content Placeholder 2">
            <a:extLst>
              <a:ext uri="{FF2B5EF4-FFF2-40B4-BE49-F238E27FC236}">
                <a16:creationId xmlns:a16="http://schemas.microsoft.com/office/drawing/2014/main" id="{2AAF4C14-54E9-F048-AE1E-2EF0D764BB95}"/>
              </a:ext>
            </a:extLst>
          </p:cNvPr>
          <p:cNvSpPr txBox="1">
            <a:spLocks/>
          </p:cNvSpPr>
          <p:nvPr/>
        </p:nvSpPr>
        <p:spPr>
          <a:xfrm>
            <a:off x="10238288" y="4640585"/>
            <a:ext cx="1698917" cy="37260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lumMod val="65000"/>
                    <a:lumOff val="35000"/>
                  </a:schemeClr>
                </a:solidFill>
                <a:latin typeface="Franklin Gothic Book" panose="020B0503020102020204" pitchFamily="34" charset="0"/>
                <a:ea typeface="+mn-ea"/>
                <a:cs typeface="+mn-cs"/>
              </a:defRPr>
            </a:lvl1pPr>
            <a:lvl2pPr marL="496888" indent="-304800" algn="l" defTabSz="914400" rtl="0" eaLnBrk="1" latinLnBrk="0" hangingPunct="1">
              <a:lnSpc>
                <a:spcPct val="90000"/>
              </a:lnSpc>
              <a:spcBef>
                <a:spcPts val="500"/>
              </a:spcBef>
              <a:buFont typeface="Arial" panose="020B0604020202020204" pitchFamily="34" charset="0"/>
              <a:buChar char="•"/>
              <a:tabLst/>
              <a:defRPr sz="1800" b="0" i="0" kern="1200">
                <a:solidFill>
                  <a:schemeClr val="tx1">
                    <a:lumMod val="65000"/>
                    <a:lumOff val="35000"/>
                  </a:schemeClr>
                </a:solidFill>
                <a:latin typeface="Franklin Gothic Book" panose="020B0503020102020204" pitchFamily="34" charset="0"/>
                <a:ea typeface="+mn-ea"/>
                <a:cs typeface="+mn-cs"/>
              </a:defRPr>
            </a:lvl2pPr>
            <a:lvl3pPr marL="938213" indent="-220663" algn="l" defTabSz="914400" rtl="0" eaLnBrk="1" latinLnBrk="0" hangingPunct="1">
              <a:lnSpc>
                <a:spcPct val="90000"/>
              </a:lnSpc>
              <a:spcBef>
                <a:spcPts val="500"/>
              </a:spcBef>
              <a:buFont typeface="Arial" panose="020B0604020202020204" pitchFamily="34" charset="0"/>
              <a:buChar char="•"/>
              <a:tabLst/>
              <a:defRPr sz="1600" b="0" i="0" kern="1200">
                <a:solidFill>
                  <a:schemeClr val="tx1">
                    <a:lumMod val="65000"/>
                    <a:lumOff val="35000"/>
                  </a:schemeClr>
                </a:solidFill>
                <a:latin typeface="Franklin Gothic Book" panose="020B0503020102020204" pitchFamily="34" charset="0"/>
                <a:ea typeface="+mn-ea"/>
                <a:cs typeface="+mn-cs"/>
              </a:defRPr>
            </a:lvl3pPr>
            <a:lvl4pPr marL="1435100" indent="-220663" algn="l" defTabSz="914400" rtl="0" eaLnBrk="1" latinLnBrk="0" hangingPunct="1">
              <a:lnSpc>
                <a:spcPct val="90000"/>
              </a:lnSpc>
              <a:spcBef>
                <a:spcPts val="500"/>
              </a:spcBef>
              <a:buFont typeface="Arial" panose="020B0604020202020204" pitchFamily="34" charset="0"/>
              <a:buChar char="•"/>
              <a:tabLst/>
              <a:defRPr sz="1400" b="0" i="0" kern="1200">
                <a:solidFill>
                  <a:schemeClr val="tx1">
                    <a:lumMod val="65000"/>
                    <a:lumOff val="35000"/>
                  </a:schemeClr>
                </a:solidFill>
                <a:latin typeface="Franklin Gothic Book" panose="020B0503020102020204" pitchFamily="34" charset="0"/>
                <a:ea typeface="+mn-ea"/>
                <a:cs typeface="+mn-cs"/>
              </a:defRPr>
            </a:lvl4pPr>
            <a:lvl5pPr marL="1917700" indent="-234950" algn="l" defTabSz="914400" rtl="0" eaLnBrk="1" latinLnBrk="0" hangingPunct="1">
              <a:lnSpc>
                <a:spcPct val="90000"/>
              </a:lnSpc>
              <a:spcBef>
                <a:spcPts val="500"/>
              </a:spcBef>
              <a:buFont typeface="Arial" panose="020B0604020202020204" pitchFamily="34" charset="0"/>
              <a:buChar char="•"/>
              <a:tabLst/>
              <a:defRPr sz="1200" b="0" i="0" kern="1200">
                <a:solidFill>
                  <a:schemeClr val="tx1">
                    <a:lumMod val="65000"/>
                    <a:lumOff val="35000"/>
                  </a:schemeClr>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808992"/>
                </a:solidFill>
                <a:effectLst/>
                <a:uLnTx/>
                <a:uFillTx/>
                <a:latin typeface="Libre Franklin" pitchFamily="2" charset="77"/>
                <a:ea typeface="+mn-ea"/>
                <a:cs typeface="+mn-cs"/>
              </a:rPr>
              <a:t>Measurement Station</a:t>
            </a:r>
          </a:p>
        </p:txBody>
      </p:sp>
      <p:sp>
        <p:nvSpPr>
          <p:cNvPr id="32" name="Content Placeholder 2">
            <a:extLst>
              <a:ext uri="{FF2B5EF4-FFF2-40B4-BE49-F238E27FC236}">
                <a16:creationId xmlns:a16="http://schemas.microsoft.com/office/drawing/2014/main" id="{DC390E54-1ED9-C442-A025-46ACE6A0C288}"/>
              </a:ext>
            </a:extLst>
          </p:cNvPr>
          <p:cNvSpPr txBox="1">
            <a:spLocks/>
          </p:cNvSpPr>
          <p:nvPr/>
        </p:nvSpPr>
        <p:spPr>
          <a:xfrm>
            <a:off x="7255335" y="4640585"/>
            <a:ext cx="1698917" cy="37260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lumMod val="65000"/>
                    <a:lumOff val="35000"/>
                  </a:schemeClr>
                </a:solidFill>
                <a:latin typeface="Franklin Gothic Book" panose="020B0503020102020204" pitchFamily="34" charset="0"/>
                <a:ea typeface="+mn-ea"/>
                <a:cs typeface="+mn-cs"/>
              </a:defRPr>
            </a:lvl1pPr>
            <a:lvl2pPr marL="496888" indent="-304800" algn="l" defTabSz="914400" rtl="0" eaLnBrk="1" latinLnBrk="0" hangingPunct="1">
              <a:lnSpc>
                <a:spcPct val="90000"/>
              </a:lnSpc>
              <a:spcBef>
                <a:spcPts val="500"/>
              </a:spcBef>
              <a:buFont typeface="Arial" panose="020B0604020202020204" pitchFamily="34" charset="0"/>
              <a:buChar char="•"/>
              <a:tabLst/>
              <a:defRPr sz="1800" b="0" i="0" kern="1200">
                <a:solidFill>
                  <a:schemeClr val="tx1">
                    <a:lumMod val="65000"/>
                    <a:lumOff val="35000"/>
                  </a:schemeClr>
                </a:solidFill>
                <a:latin typeface="Franklin Gothic Book" panose="020B0503020102020204" pitchFamily="34" charset="0"/>
                <a:ea typeface="+mn-ea"/>
                <a:cs typeface="+mn-cs"/>
              </a:defRPr>
            </a:lvl2pPr>
            <a:lvl3pPr marL="938213" indent="-220663" algn="l" defTabSz="914400" rtl="0" eaLnBrk="1" latinLnBrk="0" hangingPunct="1">
              <a:lnSpc>
                <a:spcPct val="90000"/>
              </a:lnSpc>
              <a:spcBef>
                <a:spcPts val="500"/>
              </a:spcBef>
              <a:buFont typeface="Arial" panose="020B0604020202020204" pitchFamily="34" charset="0"/>
              <a:buChar char="•"/>
              <a:tabLst/>
              <a:defRPr sz="1600" b="0" i="0" kern="1200">
                <a:solidFill>
                  <a:schemeClr val="tx1">
                    <a:lumMod val="65000"/>
                    <a:lumOff val="35000"/>
                  </a:schemeClr>
                </a:solidFill>
                <a:latin typeface="Franklin Gothic Book" panose="020B0503020102020204" pitchFamily="34" charset="0"/>
                <a:ea typeface="+mn-ea"/>
                <a:cs typeface="+mn-cs"/>
              </a:defRPr>
            </a:lvl3pPr>
            <a:lvl4pPr marL="1435100" indent="-220663" algn="l" defTabSz="914400" rtl="0" eaLnBrk="1" latinLnBrk="0" hangingPunct="1">
              <a:lnSpc>
                <a:spcPct val="90000"/>
              </a:lnSpc>
              <a:spcBef>
                <a:spcPts val="500"/>
              </a:spcBef>
              <a:buFont typeface="Arial" panose="020B0604020202020204" pitchFamily="34" charset="0"/>
              <a:buChar char="•"/>
              <a:tabLst/>
              <a:defRPr sz="1400" b="0" i="0" kern="1200">
                <a:solidFill>
                  <a:schemeClr val="tx1">
                    <a:lumMod val="65000"/>
                    <a:lumOff val="35000"/>
                  </a:schemeClr>
                </a:solidFill>
                <a:latin typeface="Franklin Gothic Book" panose="020B0503020102020204" pitchFamily="34" charset="0"/>
                <a:ea typeface="+mn-ea"/>
                <a:cs typeface="+mn-cs"/>
              </a:defRPr>
            </a:lvl4pPr>
            <a:lvl5pPr marL="1917700" indent="-234950" algn="l" defTabSz="914400" rtl="0" eaLnBrk="1" latinLnBrk="0" hangingPunct="1">
              <a:lnSpc>
                <a:spcPct val="90000"/>
              </a:lnSpc>
              <a:spcBef>
                <a:spcPts val="500"/>
              </a:spcBef>
              <a:buFont typeface="Arial" panose="020B0604020202020204" pitchFamily="34" charset="0"/>
              <a:buChar char="•"/>
              <a:tabLst/>
              <a:defRPr sz="1200" b="0" i="0" kern="1200">
                <a:solidFill>
                  <a:schemeClr val="tx1">
                    <a:lumMod val="65000"/>
                    <a:lumOff val="35000"/>
                  </a:schemeClr>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808992"/>
                </a:solidFill>
                <a:effectLst/>
                <a:uLnTx/>
                <a:uFillTx/>
                <a:latin typeface="Libre Franklin" pitchFamily="2" charset="77"/>
                <a:ea typeface="+mn-ea"/>
                <a:cs typeface="+mn-cs"/>
              </a:rPr>
              <a:t>Base Station</a:t>
            </a:r>
          </a:p>
        </p:txBody>
      </p:sp>
    </p:spTree>
    <p:extLst>
      <p:ext uri="{BB962C8B-B14F-4D97-AF65-F5344CB8AC3E}">
        <p14:creationId xmlns:p14="http://schemas.microsoft.com/office/powerpoint/2010/main" val="2021104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5AEC047-58AF-FF4C-A6AE-EE462C353BB0}"/>
              </a:ext>
            </a:extLst>
          </p:cNvPr>
          <p:cNvPicPr>
            <a:picLocks noChangeAspect="1"/>
          </p:cNvPicPr>
          <p:nvPr/>
        </p:nvPicPr>
        <p:blipFill rotWithShape="1">
          <a:blip r:embed="rId2"/>
          <a:srcRect t="10006" b="33151"/>
          <a:stretch/>
        </p:blipFill>
        <p:spPr>
          <a:xfrm>
            <a:off x="411183" y="2208179"/>
            <a:ext cx="11320374" cy="4289898"/>
          </a:xfrm>
          <a:prstGeom prst="rect">
            <a:avLst/>
          </a:prstGeom>
        </p:spPr>
      </p:pic>
      <p:sp>
        <p:nvSpPr>
          <p:cNvPr id="3" name="Rectangle 2">
            <a:extLst>
              <a:ext uri="{FF2B5EF4-FFF2-40B4-BE49-F238E27FC236}">
                <a16:creationId xmlns:a16="http://schemas.microsoft.com/office/drawing/2014/main" id="{EF6DBED1-0DF7-8440-9EB5-D95E21EC202B}"/>
              </a:ext>
            </a:extLst>
          </p:cNvPr>
          <p:cNvSpPr/>
          <p:nvPr/>
        </p:nvSpPr>
        <p:spPr>
          <a:xfrm>
            <a:off x="411183" y="2014444"/>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452C8CB5-CC6A-384B-BBB3-AAD9DD49ECFF}"/>
              </a:ext>
            </a:extLst>
          </p:cNvPr>
          <p:cNvGrpSpPr/>
          <p:nvPr/>
        </p:nvGrpSpPr>
        <p:grpSpPr>
          <a:xfrm>
            <a:off x="9601200" y="5591048"/>
            <a:ext cx="2590800" cy="1266952"/>
            <a:chOff x="9601200" y="5591048"/>
            <a:chExt cx="2590800" cy="1266952"/>
          </a:xfrm>
        </p:grpSpPr>
        <p:sp>
          <p:nvSpPr>
            <p:cNvPr id="7" name="Right Triangle 6">
              <a:extLst>
                <a:ext uri="{FF2B5EF4-FFF2-40B4-BE49-F238E27FC236}">
                  <a16:creationId xmlns:a16="http://schemas.microsoft.com/office/drawing/2014/main" id="{93E989F0-0E86-124D-B6BE-129D7F9C147B}"/>
                </a:ext>
              </a:extLst>
            </p:cNvPr>
            <p:cNvSpPr/>
            <p:nvPr/>
          </p:nvSpPr>
          <p:spPr>
            <a:xfrm flipH="1">
              <a:off x="9601200" y="5591048"/>
              <a:ext cx="2590800" cy="1266952"/>
            </a:xfrm>
            <a:prstGeom prst="rtTriangle">
              <a:avLst/>
            </a:prstGeom>
            <a:solidFill>
              <a:srgbClr val="1F7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4B8E3E4-3AA0-D849-83E5-0E6C4A1A88CC}"/>
                </a:ext>
              </a:extLst>
            </p:cNvPr>
            <p:cNvPicPr>
              <a:picLocks noChangeAspect="1"/>
            </p:cNvPicPr>
            <p:nvPr/>
          </p:nvPicPr>
          <p:blipFill>
            <a:blip r:embed="rId3"/>
            <a:stretch>
              <a:fillRect/>
            </a:stretch>
          </p:blipFill>
          <p:spPr>
            <a:xfrm>
              <a:off x="10693400" y="6359466"/>
              <a:ext cx="1352296" cy="353677"/>
            </a:xfrm>
            <a:prstGeom prst="rect">
              <a:avLst/>
            </a:prstGeom>
          </p:spPr>
        </p:pic>
      </p:grpSp>
      <p:sp>
        <p:nvSpPr>
          <p:cNvPr id="12" name="Title 1">
            <a:extLst>
              <a:ext uri="{FF2B5EF4-FFF2-40B4-BE49-F238E27FC236}">
                <a16:creationId xmlns:a16="http://schemas.microsoft.com/office/drawing/2014/main" id="{D96BF7E0-99F2-3E48-A803-8E78974E985D}"/>
              </a:ext>
            </a:extLst>
          </p:cNvPr>
          <p:cNvSpPr txBox="1">
            <a:spLocks/>
          </p:cNvSpPr>
          <p:nvPr/>
        </p:nvSpPr>
        <p:spPr>
          <a:xfrm>
            <a:off x="277826" y="189036"/>
            <a:ext cx="11304574" cy="16556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50" baseline="0">
                <a:solidFill>
                  <a:schemeClr val="tx1"/>
                </a:solidFill>
                <a:latin typeface="Poppins" panose="020B0604020202020204" charset="0"/>
                <a:ea typeface="+mj-ea"/>
                <a:cs typeface="Poppins" panose="020B0604020202020204" charset="0"/>
              </a:defRPr>
            </a:lvl1pPr>
          </a:lstStyle>
          <a:p>
            <a:r>
              <a:rPr lang="en-AU" dirty="0"/>
              <a:t>ANSTO Lucas Heights Campus </a:t>
            </a:r>
            <a:br>
              <a:rPr lang="en-AU" dirty="0"/>
            </a:br>
            <a:r>
              <a:rPr lang="en-AU" dirty="0"/>
              <a:t>and OPAL reactor</a:t>
            </a:r>
            <a:endParaRPr lang="en-US" dirty="0"/>
          </a:p>
        </p:txBody>
      </p:sp>
      <p:sp>
        <p:nvSpPr>
          <p:cNvPr id="14" name="Rounded Rectangle 13">
            <a:extLst>
              <a:ext uri="{FF2B5EF4-FFF2-40B4-BE49-F238E27FC236}">
                <a16:creationId xmlns:a16="http://schemas.microsoft.com/office/drawing/2014/main" id="{807F2E10-3263-CB4B-B7A7-FFEC39CA12A2}"/>
              </a:ext>
            </a:extLst>
          </p:cNvPr>
          <p:cNvSpPr/>
          <p:nvPr/>
        </p:nvSpPr>
        <p:spPr>
          <a:xfrm>
            <a:off x="1663430" y="2723745"/>
            <a:ext cx="1245141" cy="428017"/>
          </a:xfrm>
          <a:prstGeom prst="round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Fira Sans" panose="020B0503050000020004" pitchFamily="34" charset="0"/>
              </a:rPr>
              <a:t>OPAL</a:t>
            </a:r>
          </a:p>
        </p:txBody>
      </p:sp>
      <p:cxnSp>
        <p:nvCxnSpPr>
          <p:cNvPr id="16" name="Straight Connector 15">
            <a:extLst>
              <a:ext uri="{FF2B5EF4-FFF2-40B4-BE49-F238E27FC236}">
                <a16:creationId xmlns:a16="http://schemas.microsoft.com/office/drawing/2014/main" id="{304FC892-B2D6-1249-BDE1-A11198D566C5}"/>
              </a:ext>
            </a:extLst>
          </p:cNvPr>
          <p:cNvCxnSpPr>
            <a:cxnSpLocks/>
          </p:cNvCxnSpPr>
          <p:nvPr/>
        </p:nvCxnSpPr>
        <p:spPr>
          <a:xfrm>
            <a:off x="2286000" y="3132306"/>
            <a:ext cx="0" cy="1964988"/>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19" name="Rounded Rectangle 18">
            <a:extLst>
              <a:ext uri="{FF2B5EF4-FFF2-40B4-BE49-F238E27FC236}">
                <a16:creationId xmlns:a16="http://schemas.microsoft.com/office/drawing/2014/main" id="{72BDC3B6-775B-1949-B3F5-EC83D0F3CBF9}"/>
              </a:ext>
            </a:extLst>
          </p:cNvPr>
          <p:cNvSpPr/>
          <p:nvPr/>
        </p:nvSpPr>
        <p:spPr>
          <a:xfrm>
            <a:off x="7042827" y="2723745"/>
            <a:ext cx="1575880" cy="428017"/>
          </a:xfrm>
          <a:prstGeom prst="round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Fira Sans" panose="020B0503050000020004" pitchFamily="34" charset="0"/>
              </a:rPr>
              <a:t>Production</a:t>
            </a:r>
          </a:p>
        </p:txBody>
      </p:sp>
      <p:cxnSp>
        <p:nvCxnSpPr>
          <p:cNvPr id="20" name="Straight Connector 19">
            <a:extLst>
              <a:ext uri="{FF2B5EF4-FFF2-40B4-BE49-F238E27FC236}">
                <a16:creationId xmlns:a16="http://schemas.microsoft.com/office/drawing/2014/main" id="{B22187FF-CF2A-1449-9B58-95DEE1FCD283}"/>
              </a:ext>
            </a:extLst>
          </p:cNvPr>
          <p:cNvCxnSpPr>
            <a:cxnSpLocks/>
          </p:cNvCxnSpPr>
          <p:nvPr/>
        </p:nvCxnSpPr>
        <p:spPr>
          <a:xfrm>
            <a:off x="7830766" y="3112850"/>
            <a:ext cx="0" cy="1157592"/>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E286B4A-E1F1-BC4A-AB8D-7CD00276B8D7}"/>
              </a:ext>
            </a:extLst>
          </p:cNvPr>
          <p:cNvCxnSpPr>
            <a:cxnSpLocks/>
          </p:cNvCxnSpPr>
          <p:nvPr/>
        </p:nvCxnSpPr>
        <p:spPr>
          <a:xfrm flipV="1">
            <a:off x="8618706" y="2383278"/>
            <a:ext cx="1760707" cy="1634245"/>
          </a:xfrm>
          <a:prstGeom prst="line">
            <a:avLst/>
          </a:prstGeom>
          <a:ln w="25400">
            <a:solidFill>
              <a:schemeClr val="bg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D0A7A4E-7FEB-3B46-8766-338262F7C372}"/>
              </a:ext>
            </a:extLst>
          </p:cNvPr>
          <p:cNvSpPr txBox="1"/>
          <p:nvPr/>
        </p:nvSpPr>
        <p:spPr>
          <a:xfrm>
            <a:off x="9617684" y="1795904"/>
            <a:ext cx="1536970" cy="584775"/>
          </a:xfrm>
          <a:prstGeom prst="rect">
            <a:avLst/>
          </a:prstGeom>
          <a:noFill/>
        </p:spPr>
        <p:txBody>
          <a:bodyPr wrap="square" rtlCol="0">
            <a:spAutoFit/>
          </a:bodyPr>
          <a:lstStyle/>
          <a:p>
            <a:pPr algn="ctr"/>
            <a:r>
              <a:rPr lang="en-US" sz="1600" b="1" dirty="0">
                <a:solidFill>
                  <a:schemeClr val="tx1">
                    <a:lumMod val="60000"/>
                    <a:lumOff val="40000"/>
                  </a:schemeClr>
                </a:solidFill>
                <a:latin typeface="Fira Sans" panose="020B0503050000020004" pitchFamily="34" charset="0"/>
              </a:rPr>
              <a:t>Sydney Airport</a:t>
            </a:r>
          </a:p>
        </p:txBody>
      </p:sp>
      <p:sp>
        <p:nvSpPr>
          <p:cNvPr id="26" name="Triangle 25">
            <a:extLst>
              <a:ext uri="{FF2B5EF4-FFF2-40B4-BE49-F238E27FC236}">
                <a16:creationId xmlns:a16="http://schemas.microsoft.com/office/drawing/2014/main" id="{56CC4D77-BA60-ED47-B17E-EC0F77015C32}"/>
              </a:ext>
            </a:extLst>
          </p:cNvPr>
          <p:cNvSpPr/>
          <p:nvPr/>
        </p:nvSpPr>
        <p:spPr>
          <a:xfrm rot="10800000">
            <a:off x="10246805" y="2168211"/>
            <a:ext cx="272375" cy="1368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3FFBE4D-EF4D-C444-9A29-45154701FA9F}"/>
              </a:ext>
            </a:extLst>
          </p:cNvPr>
          <p:cNvSpPr txBox="1"/>
          <p:nvPr/>
        </p:nvSpPr>
        <p:spPr>
          <a:xfrm>
            <a:off x="9171228" y="3057309"/>
            <a:ext cx="1536970" cy="338554"/>
          </a:xfrm>
          <a:prstGeom prst="rect">
            <a:avLst/>
          </a:prstGeom>
          <a:noFill/>
        </p:spPr>
        <p:txBody>
          <a:bodyPr wrap="square" rtlCol="0">
            <a:spAutoFit/>
          </a:bodyPr>
          <a:lstStyle/>
          <a:p>
            <a:pPr algn="ctr"/>
            <a:r>
              <a:rPr lang="en-US" sz="1600" b="1" dirty="0">
                <a:solidFill>
                  <a:schemeClr val="bg1"/>
                </a:solidFill>
                <a:latin typeface="Fira Sans" panose="020B0503050000020004" pitchFamily="34" charset="0"/>
              </a:rPr>
              <a:t>28km</a:t>
            </a:r>
          </a:p>
        </p:txBody>
      </p:sp>
    </p:spTree>
    <p:extLst>
      <p:ext uri="{BB962C8B-B14F-4D97-AF65-F5344CB8AC3E}">
        <p14:creationId xmlns:p14="http://schemas.microsoft.com/office/powerpoint/2010/main" val="304565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B5DF816-9C72-CC22-4783-0DA14268498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sp>
        <p:nvSpPr>
          <p:cNvPr id="3" name="Slide Number Placeholder 2">
            <a:extLst>
              <a:ext uri="{FF2B5EF4-FFF2-40B4-BE49-F238E27FC236}">
                <a16:creationId xmlns:a16="http://schemas.microsoft.com/office/drawing/2014/main" id="{ACC82D6F-CA52-8D82-9B7F-1F5D05DC734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300"/>
              </a:spcAft>
              <a:buClrTx/>
              <a:buSzTx/>
              <a:buFontTx/>
              <a:buNone/>
              <a:tabLst/>
              <a:defRPr/>
            </a:pPr>
            <a:fld id="{08BCBFAE-17F8-4FF8-BA0B-2F6E6C4B0EE1}" type="slidenum">
              <a:rPr kumimoji="0" lang="en-AU" sz="600" b="0" i="0" u="none" strike="noStrike" kern="1200" cap="none" spc="0" normalizeH="0" baseline="0" noProof="0" smtClean="0">
                <a:ln>
                  <a:noFill/>
                </a:ln>
                <a:solidFill>
                  <a:prstClr val="black">
                    <a:tint val="75000"/>
                  </a:prstClr>
                </a:solidFill>
                <a:effectLst/>
                <a:uLnTx/>
                <a:uFillTx/>
                <a:latin typeface="Libre Franklin Thin" pitchFamily="2" charset="77"/>
                <a:ea typeface="+mn-ea"/>
                <a:cs typeface="+mn-cs"/>
              </a:rPr>
              <a:pPr marL="0" marR="0" lvl="0" indent="0" algn="r" defTabSz="914400" rtl="0" eaLnBrk="1" fontAlgn="auto" latinLnBrk="0" hangingPunct="1">
                <a:lnSpc>
                  <a:spcPct val="100000"/>
                </a:lnSpc>
                <a:spcBef>
                  <a:spcPts val="0"/>
                </a:spcBef>
                <a:spcAft>
                  <a:spcPts val="300"/>
                </a:spcAft>
                <a:buClrTx/>
                <a:buSzTx/>
                <a:buFontTx/>
                <a:buNone/>
                <a:tabLst/>
                <a:defRPr/>
              </a:pPr>
              <a:t>12</a:t>
            </a:fld>
            <a:endPar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pic>
        <p:nvPicPr>
          <p:cNvPr id="4" name="Picture 2">
            <a:extLst>
              <a:ext uri="{FF2B5EF4-FFF2-40B4-BE49-F238E27FC236}">
                <a16:creationId xmlns:a16="http://schemas.microsoft.com/office/drawing/2014/main" id="{43353E80-68BA-5D19-435C-E142A5C2CD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222" t="13252" r="17267" b="27863"/>
          <a:stretch>
            <a:fillRect/>
          </a:stretch>
        </p:blipFill>
        <p:spPr bwMode="auto">
          <a:xfrm>
            <a:off x="6287060" y="36513"/>
            <a:ext cx="1981200" cy="1752600"/>
          </a:xfrm>
          <a:prstGeom prst="rect">
            <a:avLst/>
          </a:prstGeom>
          <a:noFill/>
          <a:ln>
            <a:noFill/>
          </a:ln>
          <a:effectLst/>
          <a:extLst>
            <a:ext uri="{909E8E84-426E-40DD-AFC4-6F175D3DCCD1}">
              <a14:hiddenFill xmlns:a14="http://schemas.microsoft.com/office/drawing/2010/main">
                <a:blipFill dpi="0" rotWithShape="0">
                  <a:blip/>
                  <a:srcRect l="12222" t="13252" r="17267" b="27863"/>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a:extLst>
              <a:ext uri="{FF2B5EF4-FFF2-40B4-BE49-F238E27FC236}">
                <a16:creationId xmlns:a16="http://schemas.microsoft.com/office/drawing/2014/main" id="{893FBE15-A619-2412-9302-1300B6A50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2010" y="-346074"/>
            <a:ext cx="3387725" cy="2490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6" name="AutoShape 5">
            <a:extLst>
              <a:ext uri="{FF2B5EF4-FFF2-40B4-BE49-F238E27FC236}">
                <a16:creationId xmlns:a16="http://schemas.microsoft.com/office/drawing/2014/main" id="{CF8BEE86-5E61-1756-8647-844E81DB6058}"/>
              </a:ext>
            </a:extLst>
          </p:cNvPr>
          <p:cNvCxnSpPr>
            <a:cxnSpLocks noChangeShapeType="1"/>
          </p:cNvCxnSpPr>
          <p:nvPr/>
        </p:nvCxnSpPr>
        <p:spPr bwMode="auto">
          <a:xfrm flipH="1" flipV="1">
            <a:off x="8831823" y="1538289"/>
            <a:ext cx="112712" cy="606425"/>
          </a:xfrm>
          <a:prstGeom prst="straightConnector1">
            <a:avLst/>
          </a:prstGeom>
          <a:noFill/>
          <a:ln w="12600" cap="sq">
            <a:solidFill>
              <a:srgbClr val="C00000"/>
            </a:solidFill>
            <a:miter lim="800000"/>
            <a:headEnd/>
            <a:tailEnd type="arrow" w="med" len="med"/>
          </a:ln>
          <a:effectLst>
            <a:outerShdw dist="20160" dir="5400000" algn="ctr" rotWithShape="0">
              <a:srgbClr val="000000">
                <a:alpha val="38033"/>
              </a:srgbClr>
            </a:outerShdw>
          </a:effectLst>
          <a:extLst>
            <a:ext uri="{909E8E84-426E-40DD-AFC4-6F175D3DCCD1}">
              <a14:hiddenFill xmlns:a14="http://schemas.microsoft.com/office/drawing/2010/main">
                <a:noFill/>
              </a14:hiddenFill>
            </a:ext>
          </a:extLst>
        </p:spPr>
      </p:cxnSp>
      <p:sp>
        <p:nvSpPr>
          <p:cNvPr id="7" name="Text Box 6">
            <a:extLst>
              <a:ext uri="{FF2B5EF4-FFF2-40B4-BE49-F238E27FC236}">
                <a16:creationId xmlns:a16="http://schemas.microsoft.com/office/drawing/2014/main" id="{B12532B7-9103-A563-0B40-E9D14658E52B}"/>
              </a:ext>
            </a:extLst>
          </p:cNvPr>
          <p:cNvSpPr txBox="1">
            <a:spLocks noChangeArrowheads="1"/>
          </p:cNvSpPr>
          <p:nvPr/>
        </p:nvSpPr>
        <p:spPr bwMode="auto">
          <a:xfrm>
            <a:off x="9704948" y="985839"/>
            <a:ext cx="1409700"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717171"/>
                </a:solidFill>
                <a:latin typeface="Helvetica Neue"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717171"/>
                </a:solidFill>
                <a:latin typeface="Helvetica Neue Light"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717171"/>
                </a:solidFill>
                <a:latin typeface="Helvetica Neue Light"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717171"/>
                </a:solidFill>
                <a:latin typeface="Helvetica Neue Light"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717171"/>
                </a:solidFill>
                <a:latin typeface="Helvetica Neue UltraLight"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717171"/>
                </a:solidFill>
                <a:latin typeface="Helvetica Neue UltraLight"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717171"/>
                </a:solidFill>
                <a:latin typeface="Helvetica Neue UltraLight"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717171"/>
                </a:solidFill>
                <a:latin typeface="Helvetica Neue UltraLight"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717171"/>
                </a:solidFill>
                <a:latin typeface="Helvetica Neue UltraLight" charset="0"/>
                <a:ea typeface="Microsoft YaHei" panose="020B0503020204020204" pitchFamily="34" charset="-122"/>
              </a:defRPr>
            </a:lvl9pPr>
          </a:lstStyle>
          <a:p>
            <a:pPr marL="0" marR="0" lvl="0" indent="0" algn="l" defTabSz="914400" rtl="0" eaLnBrk="1" fontAlgn="auto" latinLnBrk="0" hangingPunct="1">
              <a:lnSpc>
                <a:spcPct val="100000"/>
              </a:lnSpc>
              <a:spcBef>
                <a:spcPct val="0"/>
              </a:spcBef>
              <a:spcAft>
                <a:spcPts val="0"/>
              </a:spcAft>
              <a:buClrTx/>
              <a:buSzPct val="95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it-IT" sz="1400" b="1" i="0" u="none" strike="noStrike" kern="1200" cap="none" spc="0" normalizeH="0" baseline="0" noProof="0">
                <a:ln>
                  <a:noFill/>
                </a:ln>
                <a:solidFill>
                  <a:srgbClr val="000000"/>
                </a:solidFill>
                <a:effectLst/>
                <a:uLnTx/>
                <a:uFillTx/>
                <a:latin typeface="Calibri" panose="020F0502020204030204" pitchFamily="34" charset="0"/>
                <a:ea typeface="Microsoft YaHei" panose="020B0503020204020204" pitchFamily="34" charset="-122"/>
                <a:cs typeface="+mn-cs"/>
              </a:rPr>
              <a:t>Application </a:t>
            </a:r>
            <a:r>
              <a:rPr kumimoji="0" lang="en-GB" sz="1400" b="1" i="0" u="none" strike="noStrike" kern="1200" cap="none" spc="0" normalizeH="0" baseline="0" noProof="0">
                <a:ln>
                  <a:noFill/>
                </a:ln>
                <a:solidFill>
                  <a:srgbClr val="000000"/>
                </a:solidFill>
                <a:effectLst/>
                <a:uLnTx/>
                <a:uFillTx/>
                <a:latin typeface="Calibri" panose="020F0502020204030204" pitchFamily="34" charset="0"/>
                <a:ea typeface="Microsoft YaHei" panose="020B0503020204020204" pitchFamily="34" charset="-122"/>
                <a:cs typeface="+mn-cs"/>
              </a:rPr>
              <a:t>tool</a:t>
            </a:r>
          </a:p>
        </p:txBody>
      </p:sp>
      <p:cxnSp>
        <p:nvCxnSpPr>
          <p:cNvPr id="8" name="AutoShape 8">
            <a:extLst>
              <a:ext uri="{FF2B5EF4-FFF2-40B4-BE49-F238E27FC236}">
                <a16:creationId xmlns:a16="http://schemas.microsoft.com/office/drawing/2014/main" id="{7209F7F8-518A-CE51-A867-5A097F8CA195}"/>
              </a:ext>
            </a:extLst>
          </p:cNvPr>
          <p:cNvCxnSpPr>
            <a:cxnSpLocks noChangeShapeType="1"/>
          </p:cNvCxnSpPr>
          <p:nvPr/>
        </p:nvCxnSpPr>
        <p:spPr bwMode="auto">
          <a:xfrm flipV="1">
            <a:off x="4753535" y="1844675"/>
            <a:ext cx="1881188" cy="292100"/>
          </a:xfrm>
          <a:prstGeom prst="straightConnector1">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9" name="Picture 9">
            <a:extLst>
              <a:ext uri="{FF2B5EF4-FFF2-40B4-BE49-F238E27FC236}">
                <a16:creationId xmlns:a16="http://schemas.microsoft.com/office/drawing/2014/main" id="{BFF10D2C-0343-6E78-EB5E-06EDA36FAB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10" t="8391" r="5678" b="9070"/>
          <a:stretch/>
        </p:blipFill>
        <p:spPr bwMode="auto">
          <a:xfrm>
            <a:off x="5831447" y="2284412"/>
            <a:ext cx="2496052" cy="18104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0" name="AutoShape 10">
            <a:extLst>
              <a:ext uri="{FF2B5EF4-FFF2-40B4-BE49-F238E27FC236}">
                <a16:creationId xmlns:a16="http://schemas.microsoft.com/office/drawing/2014/main" id="{3DFAB8CA-C156-0651-649B-30445797BD1D}"/>
              </a:ext>
            </a:extLst>
          </p:cNvPr>
          <p:cNvCxnSpPr>
            <a:cxnSpLocks noChangeShapeType="1"/>
          </p:cNvCxnSpPr>
          <p:nvPr/>
        </p:nvCxnSpPr>
        <p:spPr bwMode="auto">
          <a:xfrm>
            <a:off x="4810685" y="3017839"/>
            <a:ext cx="958850" cy="9525"/>
          </a:xfrm>
          <a:prstGeom prst="straightConnector1">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 name="AutoShape 12">
            <a:extLst>
              <a:ext uri="{FF2B5EF4-FFF2-40B4-BE49-F238E27FC236}">
                <a16:creationId xmlns:a16="http://schemas.microsoft.com/office/drawing/2014/main" id="{F30D5726-195F-2811-9314-BF8B7A9B1EF9}"/>
              </a:ext>
            </a:extLst>
          </p:cNvPr>
          <p:cNvCxnSpPr>
            <a:cxnSpLocks noChangeShapeType="1"/>
          </p:cNvCxnSpPr>
          <p:nvPr/>
        </p:nvCxnSpPr>
        <p:spPr bwMode="auto">
          <a:xfrm>
            <a:off x="4810685" y="3943350"/>
            <a:ext cx="2667000" cy="1360488"/>
          </a:xfrm>
          <a:prstGeom prst="straightConnector1">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12" name="Picture 14">
            <a:extLst>
              <a:ext uri="{FF2B5EF4-FFF2-40B4-BE49-F238E27FC236}">
                <a16:creationId xmlns:a16="http://schemas.microsoft.com/office/drawing/2014/main" id="{0ACD80AF-A500-0FFE-34B3-AB724CF02F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1273" b="16199"/>
          <a:stretch>
            <a:fillRect/>
          </a:stretch>
        </p:blipFill>
        <p:spPr bwMode="auto">
          <a:xfrm>
            <a:off x="8428599" y="2284413"/>
            <a:ext cx="2751137" cy="1301750"/>
          </a:xfrm>
          <a:prstGeom prst="rect">
            <a:avLst/>
          </a:prstGeom>
          <a:noFill/>
          <a:ln>
            <a:noFill/>
          </a:ln>
          <a:effectLst/>
          <a:extLst>
            <a:ext uri="{909E8E84-426E-40DD-AFC4-6F175D3DCCD1}">
              <a14:hiddenFill xmlns:a14="http://schemas.microsoft.com/office/drawing/2010/main">
                <a:blipFill dpi="0" rotWithShape="0">
                  <a:blip/>
                  <a:srcRect t="11273" b="16199"/>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Oval 15">
            <a:extLst>
              <a:ext uri="{FF2B5EF4-FFF2-40B4-BE49-F238E27FC236}">
                <a16:creationId xmlns:a16="http://schemas.microsoft.com/office/drawing/2014/main" id="{BE39736E-8DBE-BF3F-DBBC-E57F1E7A8820}"/>
              </a:ext>
            </a:extLst>
          </p:cNvPr>
          <p:cNvSpPr>
            <a:spLocks noChangeArrowheads="1"/>
          </p:cNvSpPr>
          <p:nvPr/>
        </p:nvSpPr>
        <p:spPr bwMode="auto">
          <a:xfrm>
            <a:off x="10538386" y="2959100"/>
            <a:ext cx="587375" cy="419100"/>
          </a:xfrm>
          <a:prstGeom prst="ellipse">
            <a:avLst/>
          </a:prstGeom>
          <a:noFill/>
          <a:ln w="9360" cap="sq">
            <a:solidFill>
              <a:srgbClr val="88180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anose="02020603050405020304" pitchFamily="18" charset="0"/>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Immagine 1">
            <a:extLst>
              <a:ext uri="{FF2B5EF4-FFF2-40B4-BE49-F238E27FC236}">
                <a16:creationId xmlns:a16="http://schemas.microsoft.com/office/drawing/2014/main" id="{A9614247-78CF-D0F2-B6BE-4DC3202D01C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50723" y="4156076"/>
            <a:ext cx="3529012"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AutoShape 16">
            <a:extLst>
              <a:ext uri="{FF2B5EF4-FFF2-40B4-BE49-F238E27FC236}">
                <a16:creationId xmlns:a16="http://schemas.microsoft.com/office/drawing/2014/main" id="{0BC6FA29-65E3-B476-5560-2AEC9A48D0BB}"/>
              </a:ext>
            </a:extLst>
          </p:cNvPr>
          <p:cNvCxnSpPr>
            <a:cxnSpLocks noChangeShapeType="1"/>
            <a:stCxn id="13" idx="3"/>
          </p:cNvCxnSpPr>
          <p:nvPr/>
        </p:nvCxnSpPr>
        <p:spPr bwMode="auto">
          <a:xfrm flipH="1">
            <a:off x="9449360" y="3316289"/>
            <a:ext cx="1174750" cy="2116137"/>
          </a:xfrm>
          <a:prstGeom prst="straightConnector1">
            <a:avLst/>
          </a:prstGeom>
          <a:noFill/>
          <a:ln w="9360" cap="sq">
            <a:solidFill>
              <a:srgbClr val="881802"/>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6" name="CasellaDiTesto 21">
            <a:extLst>
              <a:ext uri="{FF2B5EF4-FFF2-40B4-BE49-F238E27FC236}">
                <a16:creationId xmlns:a16="http://schemas.microsoft.com/office/drawing/2014/main" id="{1440BA0E-E7A5-9392-63EB-226B45399771}"/>
              </a:ext>
            </a:extLst>
          </p:cNvPr>
          <p:cNvSpPr txBox="1">
            <a:spLocks noChangeArrowheads="1"/>
          </p:cNvSpPr>
          <p:nvPr/>
        </p:nvSpPr>
        <p:spPr bwMode="auto">
          <a:xfrm>
            <a:off x="4137585" y="1076325"/>
            <a:ext cx="24447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Approx</a:t>
            </a:r>
            <a:r>
              <a:rPr kumimoji="0" lang="it-IT" sz="1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10 minutes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treatment time</a:t>
            </a:r>
          </a:p>
        </p:txBody>
      </p:sp>
      <p:sp>
        <p:nvSpPr>
          <p:cNvPr id="17" name="Text Box 7">
            <a:extLst>
              <a:ext uri="{FF2B5EF4-FFF2-40B4-BE49-F238E27FC236}">
                <a16:creationId xmlns:a16="http://schemas.microsoft.com/office/drawing/2014/main" id="{96B386F5-F588-C00F-88FB-960D8E239DB0}"/>
              </a:ext>
            </a:extLst>
          </p:cNvPr>
          <p:cNvSpPr txBox="1">
            <a:spLocks noChangeArrowheads="1"/>
          </p:cNvSpPr>
          <p:nvPr/>
        </p:nvSpPr>
        <p:spPr bwMode="auto">
          <a:xfrm>
            <a:off x="9044548" y="2097088"/>
            <a:ext cx="1744662" cy="309958"/>
          </a:xfrm>
          <a:prstGeom prst="rect">
            <a:avLst/>
          </a:prstGeom>
          <a:solidFill>
            <a:srgbClr val="D9D9D9"/>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717171"/>
                </a:solidFill>
                <a:latin typeface="Helvetica Neue"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717171"/>
                </a:solidFill>
                <a:latin typeface="Helvetica Neue Light"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717171"/>
                </a:solidFill>
                <a:latin typeface="Helvetica Neue Light"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717171"/>
                </a:solidFill>
                <a:latin typeface="Helvetica Neue Light"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717171"/>
                </a:solidFill>
                <a:latin typeface="Helvetica Neue UltraLight"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717171"/>
                </a:solidFill>
                <a:latin typeface="Helvetica Neue UltraLight"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717171"/>
                </a:solidFill>
                <a:latin typeface="Helvetica Neue UltraLight"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717171"/>
                </a:solidFill>
                <a:latin typeface="Helvetica Neue UltraLight"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717171"/>
                </a:solidFill>
                <a:latin typeface="Helvetica Neue UltraLight" charset="0"/>
                <a:ea typeface="Microsoft YaHei" panose="020B0503020204020204" pitchFamily="34" charset="-122"/>
              </a:defRPr>
            </a:lvl9pPr>
          </a:lstStyle>
          <a:p>
            <a:pPr marL="0" marR="0" lvl="0" indent="0" algn="l" defTabSz="914400" rtl="0" eaLnBrk="1" fontAlgn="auto" latinLnBrk="0" hangingPunct="1">
              <a:lnSpc>
                <a:spcPct val="100000"/>
              </a:lnSpc>
              <a:spcBef>
                <a:spcPct val="0"/>
              </a:spcBef>
              <a:spcAft>
                <a:spcPts val="0"/>
              </a:spcAft>
              <a:buClrTx/>
              <a:buSzPct val="95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1" i="0" u="none" strike="noStrike" kern="1200" cap="none" spc="0" normalizeH="0" baseline="0" noProof="0">
                <a:ln>
                  <a:noFill/>
                </a:ln>
                <a:solidFill>
                  <a:srgbClr val="000000"/>
                </a:solidFill>
                <a:effectLst/>
                <a:uLnTx/>
                <a:uFillTx/>
                <a:latin typeface="Calibri" panose="020F0502020204030204" pitchFamily="34" charset="0"/>
                <a:ea typeface="Microsoft YaHei" panose="020B0503020204020204" pitchFamily="34" charset="-122"/>
                <a:cs typeface="+mn-cs"/>
              </a:rPr>
              <a:t>Rhenium carpoule</a:t>
            </a:r>
          </a:p>
        </p:txBody>
      </p:sp>
      <p:pic>
        <p:nvPicPr>
          <p:cNvPr id="18" name="Picture 1">
            <a:extLst>
              <a:ext uri="{FF2B5EF4-FFF2-40B4-BE49-F238E27FC236}">
                <a16:creationId xmlns:a16="http://schemas.microsoft.com/office/drawing/2014/main" id="{82D765F8-53B2-EFA9-F8C1-4B6D479FF7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2272" t="-371" r="34401" b="-215"/>
          <a:stretch>
            <a:fillRect/>
          </a:stretch>
        </p:blipFill>
        <p:spPr bwMode="auto">
          <a:xfrm>
            <a:off x="2296085" y="228600"/>
            <a:ext cx="2514600" cy="6122988"/>
          </a:xfrm>
          <a:prstGeom prst="rect">
            <a:avLst/>
          </a:prstGeom>
          <a:noFill/>
          <a:ln>
            <a:noFill/>
          </a:ln>
          <a:effectLst/>
          <a:extLst>
            <a:ext uri="{909E8E84-426E-40DD-AFC4-6F175D3DCCD1}">
              <a14:hiddenFill xmlns:a14="http://schemas.microsoft.com/office/drawing/2010/main">
                <a:blipFill dpi="0" rotWithShape="0">
                  <a:blip/>
                  <a:srcRect l="32272" t="-371" r="34401" b="-215"/>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Immagine 22">
            <a:extLst>
              <a:ext uri="{FF2B5EF4-FFF2-40B4-BE49-F238E27FC236}">
                <a16:creationId xmlns:a16="http://schemas.microsoft.com/office/drawing/2014/main" id="{E8A611D4-FEF2-12EF-6D21-D190986CDE7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53536" y="80964"/>
            <a:ext cx="1338263"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502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BB95C95-1BCD-A688-7307-6A17BCFCF0CB}"/>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sp>
        <p:nvSpPr>
          <p:cNvPr id="3" name="Slide Number Placeholder 2">
            <a:extLst>
              <a:ext uri="{FF2B5EF4-FFF2-40B4-BE49-F238E27FC236}">
                <a16:creationId xmlns:a16="http://schemas.microsoft.com/office/drawing/2014/main" id="{A6384F04-2C5F-0B09-7AD2-9C0B3627388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300"/>
              </a:spcAft>
              <a:buClrTx/>
              <a:buSzTx/>
              <a:buFontTx/>
              <a:buNone/>
              <a:tabLst/>
              <a:defRPr/>
            </a:pPr>
            <a:fld id="{08BCBFAE-17F8-4FF8-BA0B-2F6E6C4B0EE1}" type="slidenum">
              <a:rPr kumimoji="0" lang="en-AU" sz="600" b="0" i="0" u="none" strike="noStrike" kern="1200" cap="none" spc="0" normalizeH="0" baseline="0" noProof="0" smtClean="0">
                <a:ln>
                  <a:noFill/>
                </a:ln>
                <a:solidFill>
                  <a:prstClr val="black">
                    <a:tint val="75000"/>
                  </a:prstClr>
                </a:solidFill>
                <a:effectLst/>
                <a:uLnTx/>
                <a:uFillTx/>
                <a:latin typeface="Libre Franklin Thin" pitchFamily="2" charset="77"/>
                <a:ea typeface="+mn-ea"/>
                <a:cs typeface="+mn-cs"/>
              </a:rPr>
              <a:pPr marL="0" marR="0" lvl="0" indent="0" algn="r" defTabSz="914400" rtl="0" eaLnBrk="1" fontAlgn="auto" latinLnBrk="0" hangingPunct="1">
                <a:lnSpc>
                  <a:spcPct val="100000"/>
                </a:lnSpc>
                <a:spcBef>
                  <a:spcPts val="0"/>
                </a:spcBef>
                <a:spcAft>
                  <a:spcPts val="300"/>
                </a:spcAft>
                <a:buClrTx/>
                <a:buSzTx/>
                <a:buFontTx/>
                <a:buNone/>
                <a:tabLst/>
                <a:defRPr/>
              </a:pPr>
              <a:t>13</a:t>
            </a:fld>
            <a:endPar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cxnSp>
        <p:nvCxnSpPr>
          <p:cNvPr id="4" name="AutoShape 2">
            <a:extLst>
              <a:ext uri="{FF2B5EF4-FFF2-40B4-BE49-F238E27FC236}">
                <a16:creationId xmlns:a16="http://schemas.microsoft.com/office/drawing/2014/main" id="{4E88ADE6-5901-3510-B302-F86B72ACC4D5}"/>
              </a:ext>
            </a:extLst>
          </p:cNvPr>
          <p:cNvCxnSpPr>
            <a:cxnSpLocks noChangeShapeType="1"/>
          </p:cNvCxnSpPr>
          <p:nvPr/>
        </p:nvCxnSpPr>
        <p:spPr bwMode="auto">
          <a:xfrm flipV="1">
            <a:off x="4509674" y="4023977"/>
            <a:ext cx="4430712" cy="831850"/>
          </a:xfrm>
          <a:prstGeom prst="straightConnector1">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5" name="Picture 3">
            <a:extLst>
              <a:ext uri="{FF2B5EF4-FFF2-40B4-BE49-F238E27FC236}">
                <a16:creationId xmlns:a16="http://schemas.microsoft.com/office/drawing/2014/main" id="{9AA9B24A-0D84-1395-3903-B06239DD4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103" t="6004" r="8958" b="8031"/>
          <a:stretch>
            <a:fillRect/>
          </a:stretch>
        </p:blipFill>
        <p:spPr bwMode="auto">
          <a:xfrm>
            <a:off x="9027699" y="1503028"/>
            <a:ext cx="2381250" cy="3529013"/>
          </a:xfrm>
          <a:prstGeom prst="rect">
            <a:avLst/>
          </a:prstGeom>
          <a:noFill/>
          <a:ln>
            <a:noFill/>
          </a:ln>
          <a:effectLst/>
          <a:extLst>
            <a:ext uri="{909E8E84-426E-40DD-AFC4-6F175D3DCCD1}">
              <a14:hiddenFill xmlns:a14="http://schemas.microsoft.com/office/drawing/2010/main">
                <a:blipFill dpi="0" rotWithShape="0">
                  <a:blip/>
                  <a:srcRect l="9103" t="6004" r="8958" b="8031"/>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AutoShape 5">
            <a:extLst>
              <a:ext uri="{FF2B5EF4-FFF2-40B4-BE49-F238E27FC236}">
                <a16:creationId xmlns:a16="http://schemas.microsoft.com/office/drawing/2014/main" id="{87D01141-A527-947F-EE7C-95A0F585210A}"/>
              </a:ext>
            </a:extLst>
          </p:cNvPr>
          <p:cNvSpPr>
            <a:spLocks noChangeArrowheads="1"/>
          </p:cNvSpPr>
          <p:nvPr/>
        </p:nvSpPr>
        <p:spPr bwMode="auto">
          <a:xfrm rot="8531123">
            <a:off x="8203152" y="4470690"/>
            <a:ext cx="1562100" cy="162785"/>
          </a:xfrm>
          <a:prstGeom prst="rightArrow">
            <a:avLst>
              <a:gd name="adj1" fmla="val 50000"/>
              <a:gd name="adj2" fmla="val 50000"/>
            </a:avLst>
          </a:prstGeom>
          <a:solidFill>
            <a:schemeClr val="bg1">
              <a:lumMod val="75000"/>
            </a:schemeClr>
          </a:solidFill>
          <a:ln w="9360" cap="sq">
            <a:solidFill>
              <a:srgbClr val="00206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anose="02020603050405020304" pitchFamily="18" charset="0"/>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 Box 6">
            <a:extLst>
              <a:ext uri="{FF2B5EF4-FFF2-40B4-BE49-F238E27FC236}">
                <a16:creationId xmlns:a16="http://schemas.microsoft.com/office/drawing/2014/main" id="{428EF6BB-E9E1-4611-2FF2-A5A6BD23CB9B}"/>
              </a:ext>
            </a:extLst>
          </p:cNvPr>
          <p:cNvSpPr txBox="1">
            <a:spLocks noChangeArrowheads="1"/>
          </p:cNvSpPr>
          <p:nvPr/>
        </p:nvSpPr>
        <p:spPr bwMode="auto">
          <a:xfrm>
            <a:off x="5413889" y="5060224"/>
            <a:ext cx="3436938" cy="709612"/>
          </a:xfrm>
          <a:prstGeom prst="rect">
            <a:avLst/>
          </a:prstGeom>
          <a:solidFill>
            <a:srgbClr val="F2F2F2"/>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717171"/>
                </a:solidFill>
                <a:latin typeface="Helvetica Neue"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717171"/>
                </a:solidFill>
                <a:latin typeface="Helvetica Neue Light"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717171"/>
                </a:solidFill>
                <a:latin typeface="Helvetica Neue Light"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717171"/>
                </a:solidFill>
                <a:latin typeface="Helvetica Neue Light"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717171"/>
                </a:solidFill>
                <a:latin typeface="Helvetica Neue UltraLight"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717171"/>
                </a:solidFill>
                <a:latin typeface="Helvetica Neue UltraLight"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717171"/>
                </a:solidFill>
                <a:latin typeface="Helvetica Neue UltraLight"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717171"/>
                </a:solidFill>
                <a:latin typeface="Helvetica Neue UltraLight"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717171"/>
                </a:solidFill>
                <a:latin typeface="Helvetica Neue UltraLight" charset="0"/>
                <a:ea typeface="Microsoft YaHei" panose="020B0503020204020204" pitchFamily="34" charset="-122"/>
              </a:defRPr>
            </a:lvl9pPr>
          </a:lstStyle>
          <a:p>
            <a:pPr marL="0" marR="0" lvl="0" indent="0" algn="ctr" defTabSz="914400" rtl="0" eaLnBrk="1" fontAlgn="auto" latinLnBrk="0" hangingPunct="1">
              <a:lnSpc>
                <a:spcPct val="100000"/>
              </a:lnSpc>
              <a:spcBef>
                <a:spcPct val="0"/>
              </a:spcBef>
              <a:spcAft>
                <a:spcPts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rPr>
              <a:t>203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pitchFamily="34" charset="-122"/>
                <a:cs typeface="+mn-cs"/>
              </a:rPr>
              <a:t>MBq</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rPr>
              <a:t> of </a:t>
            </a:r>
            <a:r>
              <a:rPr kumimoji="0" lang="en-US" sz="2000" b="1" i="0" u="none" strike="noStrike" kern="1200" cap="none" spc="0" normalizeH="0" baseline="30000" noProof="0" dirty="0">
                <a:ln>
                  <a:noFill/>
                </a:ln>
                <a:solidFill>
                  <a:srgbClr val="000000"/>
                </a:solidFill>
                <a:effectLst/>
                <a:uLnTx/>
                <a:uFillTx/>
                <a:latin typeface="Calibri" panose="020F0502020204030204" pitchFamily="34" charset="0"/>
                <a:ea typeface="Microsoft YaHei" panose="020B0503020204020204" pitchFamily="34" charset="-122"/>
                <a:cs typeface="+mn-cs"/>
              </a:rPr>
              <a:t>188</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rPr>
              <a:t>Re administered </a:t>
            </a:r>
            <a:r>
              <a:rPr kumimoji="0" lang="en-US" sz="2000" b="1" i="1" u="none" strike="noStrike" kern="1200" cap="none" spc="0" normalizeH="0" baseline="0" noProof="0" dirty="0">
                <a:ln>
                  <a:noFill/>
                </a:ln>
                <a:solidFill>
                  <a:srgbClr val="760000"/>
                </a:solidFill>
                <a:effectLst/>
                <a:uLnTx/>
                <a:uFillTx/>
                <a:latin typeface="Calibri" panose="020F0502020204030204" pitchFamily="34" charset="0"/>
                <a:ea typeface="Microsoft YaHei" panose="020B0503020204020204" pitchFamily="34" charset="-122"/>
                <a:cs typeface="+mn-cs"/>
              </a:rPr>
              <a:t>TIME 0 !! </a:t>
            </a:r>
          </a:p>
        </p:txBody>
      </p:sp>
      <p:pic>
        <p:nvPicPr>
          <p:cNvPr id="8" name="Picture 9">
            <a:extLst>
              <a:ext uri="{FF2B5EF4-FFF2-40B4-BE49-F238E27FC236}">
                <a16:creationId xmlns:a16="http://schemas.microsoft.com/office/drawing/2014/main" id="{60ECB831-9E0C-A790-AC81-5379508C42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983" t="6131" r="22005" b="8559"/>
          <a:stretch>
            <a:fillRect/>
          </a:stretch>
        </p:blipFill>
        <p:spPr bwMode="auto">
          <a:xfrm>
            <a:off x="5336762" y="1501440"/>
            <a:ext cx="3311525" cy="2951162"/>
          </a:xfrm>
          <a:prstGeom prst="rect">
            <a:avLst/>
          </a:prstGeom>
          <a:noFill/>
          <a:ln>
            <a:noFill/>
          </a:ln>
          <a:effectLst/>
          <a:extLst>
            <a:ext uri="{909E8E84-426E-40DD-AFC4-6F175D3DCCD1}">
              <a14:hiddenFill xmlns:a14="http://schemas.microsoft.com/office/drawing/2010/main">
                <a:blipFill dpi="0" rotWithShape="0">
                  <a:blip/>
                  <a:srcRect l="3983" t="6131" r="22005" b="8559"/>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CasellaDiTesto 4">
            <a:extLst>
              <a:ext uri="{FF2B5EF4-FFF2-40B4-BE49-F238E27FC236}">
                <a16:creationId xmlns:a16="http://schemas.microsoft.com/office/drawing/2014/main" id="{49016686-892F-E6D4-CB73-6209C08923AE}"/>
              </a:ext>
            </a:extLst>
          </p:cNvPr>
          <p:cNvSpPr txBox="1">
            <a:spLocks noChangeArrowheads="1"/>
          </p:cNvSpPr>
          <p:nvPr/>
        </p:nvSpPr>
        <p:spPr bwMode="auto">
          <a:xfrm>
            <a:off x="6176549" y="1039477"/>
            <a:ext cx="856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Before </a:t>
            </a:r>
          </a:p>
        </p:txBody>
      </p:sp>
      <p:sp>
        <p:nvSpPr>
          <p:cNvPr id="10" name="CasellaDiTesto 23">
            <a:extLst>
              <a:ext uri="{FF2B5EF4-FFF2-40B4-BE49-F238E27FC236}">
                <a16:creationId xmlns:a16="http://schemas.microsoft.com/office/drawing/2014/main" id="{39243F62-996B-AE9B-20C5-456105E0F218}"/>
              </a:ext>
            </a:extLst>
          </p:cNvPr>
          <p:cNvSpPr txBox="1">
            <a:spLocks noChangeArrowheads="1"/>
          </p:cNvSpPr>
          <p:nvPr/>
        </p:nvSpPr>
        <p:spPr bwMode="auto">
          <a:xfrm>
            <a:off x="9843675" y="1010902"/>
            <a:ext cx="6582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After</a:t>
            </a:r>
          </a:p>
        </p:txBody>
      </p:sp>
      <p:pic>
        <p:nvPicPr>
          <p:cNvPr id="11" name="Immagine 24">
            <a:extLst>
              <a:ext uri="{FF2B5EF4-FFF2-40B4-BE49-F238E27FC236}">
                <a16:creationId xmlns:a16="http://schemas.microsoft.com/office/drawing/2014/main" id="{1D535EA1-8355-514B-BA53-FC0998152E8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94301" y="5141994"/>
            <a:ext cx="133667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a:extLst>
              <a:ext uri="{FF2B5EF4-FFF2-40B4-BE49-F238E27FC236}">
                <a16:creationId xmlns:a16="http://schemas.microsoft.com/office/drawing/2014/main" id="{921B4BA1-79FA-C3D6-5D6A-E4DD1B2C33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2272" t="-371" r="34401" b="-215"/>
          <a:stretch>
            <a:fillRect/>
          </a:stretch>
        </p:blipFill>
        <p:spPr bwMode="auto">
          <a:xfrm>
            <a:off x="2530061" y="318752"/>
            <a:ext cx="2514600" cy="6122988"/>
          </a:xfrm>
          <a:prstGeom prst="rect">
            <a:avLst/>
          </a:prstGeom>
          <a:noFill/>
          <a:ln>
            <a:noFill/>
          </a:ln>
          <a:effectLst/>
          <a:extLst>
            <a:ext uri="{909E8E84-426E-40DD-AFC4-6F175D3DCCD1}">
              <a14:hiddenFill xmlns:a14="http://schemas.microsoft.com/office/drawing/2010/main">
                <a:blipFill dpi="0" rotWithShape="0">
                  <a:blip/>
                  <a:srcRect l="32272" t="-371" r="34401" b="-215"/>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0942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2197EC2-B6B1-44AB-B175-FB7E3C27B65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sp>
        <p:nvSpPr>
          <p:cNvPr id="5" name="Slide Number Placeholder 4">
            <a:extLst>
              <a:ext uri="{FF2B5EF4-FFF2-40B4-BE49-F238E27FC236}">
                <a16:creationId xmlns:a16="http://schemas.microsoft.com/office/drawing/2014/main" id="{EA4E0122-3414-FAFA-3BC1-1076A490765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300"/>
              </a:spcAft>
              <a:buClrTx/>
              <a:buSzTx/>
              <a:buFontTx/>
              <a:buNone/>
              <a:tabLst/>
              <a:defRPr/>
            </a:pPr>
            <a:fld id="{08BCBFAE-17F8-4FF8-BA0B-2F6E6C4B0EE1}" type="slidenum">
              <a:rPr kumimoji="0" lang="en-AU" sz="600" b="0" i="0" u="none" strike="noStrike" kern="1200" cap="none" spc="0" normalizeH="0" baseline="0" noProof="0" smtClean="0">
                <a:ln>
                  <a:noFill/>
                </a:ln>
                <a:solidFill>
                  <a:prstClr val="black">
                    <a:tint val="75000"/>
                  </a:prstClr>
                </a:solidFill>
                <a:effectLst/>
                <a:uLnTx/>
                <a:uFillTx/>
                <a:latin typeface="Libre Franklin Thin" pitchFamily="2" charset="77"/>
                <a:ea typeface="+mn-ea"/>
                <a:cs typeface="+mn-cs"/>
              </a:rPr>
              <a:pPr marL="0" marR="0" lvl="0" indent="0" algn="r" defTabSz="914400" rtl="0" eaLnBrk="1" fontAlgn="auto" latinLnBrk="0" hangingPunct="1">
                <a:lnSpc>
                  <a:spcPct val="100000"/>
                </a:lnSpc>
                <a:spcBef>
                  <a:spcPts val="0"/>
                </a:spcBef>
                <a:spcAft>
                  <a:spcPts val="300"/>
                </a:spcAft>
                <a:buClrTx/>
                <a:buSzTx/>
                <a:buFontTx/>
                <a:buNone/>
                <a:tabLst/>
                <a:defRPr/>
              </a:pPr>
              <a:t>14</a:t>
            </a:fld>
            <a:endPar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pic>
        <p:nvPicPr>
          <p:cNvPr id="6" name="Immagine 4">
            <a:extLst>
              <a:ext uri="{FF2B5EF4-FFF2-40B4-BE49-F238E27FC236}">
                <a16:creationId xmlns:a16="http://schemas.microsoft.com/office/drawing/2014/main" id="{7C28E59A-9A2B-AFC9-C33E-D5B5F0746340}"/>
              </a:ext>
            </a:extLst>
          </p:cNvPr>
          <p:cNvPicPr>
            <a:picLocks noChangeAspect="1" noChangeArrowheads="1"/>
          </p:cNvPicPr>
          <p:nvPr/>
        </p:nvPicPr>
        <p:blipFill>
          <a:blip r:embed="rId2"/>
          <a:srcRect l="43381" t="22542" r="7515"/>
          <a:stretch>
            <a:fillRect/>
          </a:stretch>
        </p:blipFill>
        <p:spPr bwMode="auto">
          <a:xfrm>
            <a:off x="4106923" y="1581747"/>
            <a:ext cx="4292409" cy="2856387"/>
          </a:xfrm>
          <a:prstGeom prst="rect">
            <a:avLst/>
          </a:prstGeom>
          <a:noFill/>
          <a:ln w="9525">
            <a:noFill/>
            <a:miter lim="800000"/>
            <a:headEnd/>
            <a:tailEnd/>
          </a:ln>
        </p:spPr>
      </p:pic>
      <p:sp>
        <p:nvSpPr>
          <p:cNvPr id="7" name="CasellaDiTesto 9">
            <a:extLst>
              <a:ext uri="{FF2B5EF4-FFF2-40B4-BE49-F238E27FC236}">
                <a16:creationId xmlns:a16="http://schemas.microsoft.com/office/drawing/2014/main" id="{75A94138-1997-77A3-2931-BCF5CEBF0969}"/>
              </a:ext>
            </a:extLst>
          </p:cNvPr>
          <p:cNvSpPr txBox="1">
            <a:spLocks noChangeArrowheads="1"/>
          </p:cNvSpPr>
          <p:nvPr/>
        </p:nvSpPr>
        <p:spPr bwMode="auto">
          <a:xfrm>
            <a:off x="4152017" y="1620247"/>
            <a:ext cx="1687000" cy="369332"/>
          </a:xfrm>
          <a:prstGeom prst="rect">
            <a:avLst/>
          </a:prstGeom>
          <a:solidFill>
            <a:schemeClr val="bg2"/>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Calibri"/>
                <a:ea typeface="+mn-ea"/>
                <a:cs typeface="+mn-cs"/>
              </a:rPr>
              <a:t>5 Weeks </a:t>
            </a:r>
            <a:r>
              <a:rPr kumimoji="0" lang="it-IT" altLang="it-IT" sz="1800" b="0" i="0" u="none" strike="noStrike" kern="1200" cap="none" spc="0" normalizeH="0" baseline="0" noProof="0" dirty="0" err="1">
                <a:ln>
                  <a:noFill/>
                </a:ln>
                <a:solidFill>
                  <a:prstClr val="black"/>
                </a:solidFill>
                <a:effectLst/>
                <a:uLnTx/>
                <a:uFillTx/>
                <a:latin typeface="Calibri"/>
                <a:ea typeface="+mn-ea"/>
                <a:cs typeface="+mn-cs"/>
              </a:rPr>
              <a:t>tox</a:t>
            </a:r>
            <a:r>
              <a:rPr kumimoji="0" lang="it-IT" altLang="it-IT" sz="1800" b="0" i="0" u="none" strike="noStrike" kern="1200" cap="none" spc="0" normalizeH="0" baseline="0" noProof="0" dirty="0">
                <a:ln>
                  <a:noFill/>
                </a:ln>
                <a:solidFill>
                  <a:prstClr val="black"/>
                </a:solidFill>
                <a:effectLst/>
                <a:uLnTx/>
                <a:uFillTx/>
                <a:latin typeface="Calibri"/>
                <a:ea typeface="+mn-ea"/>
                <a:cs typeface="+mn-cs"/>
              </a:rPr>
              <a:t> G1 </a:t>
            </a:r>
          </a:p>
        </p:txBody>
      </p:sp>
      <p:pic>
        <p:nvPicPr>
          <p:cNvPr id="8" name="Immagine 4">
            <a:extLst>
              <a:ext uri="{FF2B5EF4-FFF2-40B4-BE49-F238E27FC236}">
                <a16:creationId xmlns:a16="http://schemas.microsoft.com/office/drawing/2014/main" id="{400063AB-A6CD-A1C4-68E2-2FFDD7616A12}"/>
              </a:ext>
            </a:extLst>
          </p:cNvPr>
          <p:cNvPicPr>
            <a:picLocks noChangeAspect="1" noChangeArrowheads="1"/>
          </p:cNvPicPr>
          <p:nvPr/>
        </p:nvPicPr>
        <p:blipFill>
          <a:blip r:embed="rId3"/>
          <a:srcRect l="17219" t="38995" r="35787" b="25301"/>
          <a:stretch>
            <a:fillRect/>
          </a:stretch>
        </p:blipFill>
        <p:spPr bwMode="auto">
          <a:xfrm>
            <a:off x="239207" y="1587729"/>
            <a:ext cx="3757329" cy="2856387"/>
          </a:xfrm>
          <a:prstGeom prst="rect">
            <a:avLst/>
          </a:prstGeom>
          <a:noFill/>
          <a:ln w="9525">
            <a:noFill/>
            <a:miter lim="800000"/>
            <a:headEnd/>
            <a:tailEnd/>
          </a:ln>
        </p:spPr>
      </p:pic>
      <p:sp>
        <p:nvSpPr>
          <p:cNvPr id="9" name="CasellaDiTesto 9">
            <a:extLst>
              <a:ext uri="{FF2B5EF4-FFF2-40B4-BE49-F238E27FC236}">
                <a16:creationId xmlns:a16="http://schemas.microsoft.com/office/drawing/2014/main" id="{9FA6BAC8-2B4E-68E3-0354-2F471BCC38D1}"/>
              </a:ext>
            </a:extLst>
          </p:cNvPr>
          <p:cNvSpPr txBox="1">
            <a:spLocks noChangeArrowheads="1"/>
          </p:cNvSpPr>
          <p:nvPr/>
        </p:nvSpPr>
        <p:spPr bwMode="auto">
          <a:xfrm>
            <a:off x="283678" y="1620247"/>
            <a:ext cx="915187" cy="369332"/>
          </a:xfrm>
          <a:prstGeom prst="rect">
            <a:avLst/>
          </a:prstGeom>
          <a:solidFill>
            <a:schemeClr val="bg2"/>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Calibri"/>
                <a:ea typeface="+mn-ea"/>
                <a:cs typeface="+mn-cs"/>
              </a:rPr>
              <a:t>BEFORE</a:t>
            </a:r>
          </a:p>
        </p:txBody>
      </p:sp>
      <p:pic>
        <p:nvPicPr>
          <p:cNvPr id="10" name="Segnaposto contenuto 4">
            <a:extLst>
              <a:ext uri="{FF2B5EF4-FFF2-40B4-BE49-F238E27FC236}">
                <a16:creationId xmlns:a16="http://schemas.microsoft.com/office/drawing/2014/main" id="{0E1AF3B8-9610-D146-ECA9-623B8609075D}"/>
              </a:ext>
            </a:extLst>
          </p:cNvPr>
          <p:cNvPicPr>
            <a:picLocks noChangeAspect="1" noChangeArrowheads="1"/>
          </p:cNvPicPr>
          <p:nvPr/>
        </p:nvPicPr>
        <p:blipFill>
          <a:blip r:embed="rId4"/>
          <a:srcRect l="32018" t="14107" r="30142" b="13451"/>
          <a:stretch>
            <a:fillRect/>
          </a:stretch>
        </p:blipFill>
        <p:spPr>
          <a:xfrm>
            <a:off x="8532591" y="1590051"/>
            <a:ext cx="3526534" cy="2848083"/>
          </a:xfrm>
          <a:prstGeom prst="rect">
            <a:avLst/>
          </a:prstGeom>
        </p:spPr>
      </p:pic>
      <p:sp>
        <p:nvSpPr>
          <p:cNvPr id="11" name="CasellaDiTesto 9">
            <a:extLst>
              <a:ext uri="{FF2B5EF4-FFF2-40B4-BE49-F238E27FC236}">
                <a16:creationId xmlns:a16="http://schemas.microsoft.com/office/drawing/2014/main" id="{CA8A0A3D-CF4D-B6B8-C028-040BCD21FA0F}"/>
              </a:ext>
            </a:extLst>
          </p:cNvPr>
          <p:cNvSpPr txBox="1">
            <a:spLocks noChangeArrowheads="1"/>
          </p:cNvSpPr>
          <p:nvPr/>
        </p:nvSpPr>
        <p:spPr bwMode="auto">
          <a:xfrm>
            <a:off x="8577094" y="1620247"/>
            <a:ext cx="1069011" cy="369332"/>
          </a:xfrm>
          <a:prstGeom prst="rect">
            <a:avLst/>
          </a:prstGeom>
          <a:solidFill>
            <a:schemeClr val="bg2"/>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Calibri"/>
                <a:ea typeface="+mn-ea"/>
                <a:cs typeface="+mn-cs"/>
              </a:rPr>
              <a:t>6 </a:t>
            </a:r>
            <a:r>
              <a:rPr kumimoji="0" lang="it-IT" altLang="it-IT" sz="1800" b="0" i="0" u="none" strike="noStrike" kern="1200" cap="none" spc="0" normalizeH="0" baseline="0" noProof="0" dirty="0" err="1">
                <a:ln>
                  <a:noFill/>
                </a:ln>
                <a:solidFill>
                  <a:prstClr val="black"/>
                </a:solidFill>
                <a:effectLst/>
                <a:uLnTx/>
                <a:uFillTx/>
                <a:latin typeface="Calibri"/>
                <a:ea typeface="+mn-ea"/>
                <a:cs typeface="+mn-cs"/>
              </a:rPr>
              <a:t>months</a:t>
            </a:r>
            <a:endParaRPr kumimoji="0" lang="it-IT" alt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ttangolo 8">
            <a:extLst>
              <a:ext uri="{FF2B5EF4-FFF2-40B4-BE49-F238E27FC236}">
                <a16:creationId xmlns:a16="http://schemas.microsoft.com/office/drawing/2014/main" id="{FB3C18CE-53FE-702B-F76A-97A2D01BE816}"/>
              </a:ext>
            </a:extLst>
          </p:cNvPr>
          <p:cNvSpPr/>
          <p:nvPr/>
        </p:nvSpPr>
        <p:spPr>
          <a:xfrm>
            <a:off x="517737" y="4340486"/>
            <a:ext cx="1724318"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altLang="it-IT" sz="18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SCC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8 </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cm2</a:t>
            </a:r>
            <a:r>
              <a:rPr kumimoji="0" lang="it-IT" altLang="it-IT" sz="18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Invasion</a:t>
            </a:r>
            <a:r>
              <a:rPr kumimoji="0" lang="it-IT" altLang="it-IT" sz="18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 1.7 mm</a:t>
            </a:r>
          </a:p>
        </p:txBody>
      </p:sp>
      <p:sp>
        <p:nvSpPr>
          <p:cNvPr id="13" name="Rettangolo 9">
            <a:extLst>
              <a:ext uri="{FF2B5EF4-FFF2-40B4-BE49-F238E27FC236}">
                <a16:creationId xmlns:a16="http://schemas.microsoft.com/office/drawing/2014/main" id="{A5FF6248-FBBB-7317-9D8C-C3CB9D8BAA26}"/>
              </a:ext>
            </a:extLst>
          </p:cNvPr>
          <p:cNvSpPr/>
          <p:nvPr/>
        </p:nvSpPr>
        <p:spPr>
          <a:xfrm>
            <a:off x="4768106" y="1037798"/>
            <a:ext cx="272087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sng"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Treatment time </a:t>
            </a:r>
            <a:r>
              <a:rPr kumimoji="0" lang="en-US" sz="1800" b="0" i="1" u="sng" strike="noStrike" kern="1200" cap="none" spc="0" normalizeH="0" baseline="0" noProof="0" dirty="0">
                <a:ln>
                  <a:noFill/>
                </a:ln>
                <a:solidFill>
                  <a:srgbClr val="C00000"/>
                </a:solidFill>
                <a:effectLst/>
                <a:uLnTx/>
                <a:uFillTx/>
                <a:latin typeface="Calibri" panose="020F0502020204030204" pitchFamily="34" charset="0"/>
                <a:ea typeface="MS PGothic" panose="020B0600070205080204" pitchFamily="34" charset="-128"/>
                <a:cs typeface="+mn-cs"/>
              </a:rPr>
              <a:t>66 minutes</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5260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56711FD-C97F-BF13-389D-4EDFDB1C89F7}"/>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sp>
        <p:nvSpPr>
          <p:cNvPr id="3" name="Slide Number Placeholder 2">
            <a:extLst>
              <a:ext uri="{FF2B5EF4-FFF2-40B4-BE49-F238E27FC236}">
                <a16:creationId xmlns:a16="http://schemas.microsoft.com/office/drawing/2014/main" id="{A82F7D88-59D3-A2CE-8C31-49A2B0F40D5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300"/>
              </a:spcAft>
              <a:buClrTx/>
              <a:buSzTx/>
              <a:buFontTx/>
              <a:buNone/>
              <a:tabLst/>
              <a:defRPr/>
            </a:pPr>
            <a:fld id="{08BCBFAE-17F8-4FF8-BA0B-2F6E6C4B0EE1}" type="slidenum">
              <a:rPr kumimoji="0" lang="en-AU" sz="600" b="0" i="0" u="none" strike="noStrike" kern="1200" cap="none" spc="0" normalizeH="0" baseline="0" noProof="0" smtClean="0">
                <a:ln>
                  <a:noFill/>
                </a:ln>
                <a:solidFill>
                  <a:prstClr val="black">
                    <a:tint val="75000"/>
                  </a:prstClr>
                </a:solidFill>
                <a:effectLst/>
                <a:uLnTx/>
                <a:uFillTx/>
                <a:latin typeface="Libre Franklin Thin" pitchFamily="2" charset="77"/>
                <a:ea typeface="+mn-ea"/>
                <a:cs typeface="+mn-cs"/>
              </a:rPr>
              <a:pPr marL="0" marR="0" lvl="0" indent="0" algn="r" defTabSz="914400" rtl="0" eaLnBrk="1" fontAlgn="auto" latinLnBrk="0" hangingPunct="1">
                <a:lnSpc>
                  <a:spcPct val="100000"/>
                </a:lnSpc>
                <a:spcBef>
                  <a:spcPts val="0"/>
                </a:spcBef>
                <a:spcAft>
                  <a:spcPts val="300"/>
                </a:spcAft>
                <a:buClrTx/>
                <a:buSzTx/>
                <a:buFontTx/>
                <a:buNone/>
                <a:tabLst/>
                <a:defRPr/>
              </a:pPr>
              <a:t>15</a:t>
            </a:fld>
            <a:endPar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pic>
        <p:nvPicPr>
          <p:cNvPr id="4" name="Immagine 7">
            <a:extLst>
              <a:ext uri="{FF2B5EF4-FFF2-40B4-BE49-F238E27FC236}">
                <a16:creationId xmlns:a16="http://schemas.microsoft.com/office/drawing/2014/main" id="{F1436C23-46FD-6180-640E-9374BF58EB2D}"/>
              </a:ext>
            </a:extLst>
          </p:cNvPr>
          <p:cNvPicPr>
            <a:picLocks noChangeAspect="1" noChangeArrowheads="1"/>
          </p:cNvPicPr>
          <p:nvPr/>
        </p:nvPicPr>
        <p:blipFill>
          <a:blip r:embed="rId2"/>
          <a:srcRect l="19302" t="19524" r="7967" b="6570"/>
          <a:stretch>
            <a:fillRect/>
          </a:stretch>
        </p:blipFill>
        <p:spPr bwMode="auto">
          <a:xfrm>
            <a:off x="1367304" y="1275108"/>
            <a:ext cx="4650619" cy="2797587"/>
          </a:xfrm>
          <a:prstGeom prst="rect">
            <a:avLst/>
          </a:prstGeom>
          <a:noFill/>
          <a:ln w="9525">
            <a:noFill/>
            <a:miter lim="800000"/>
            <a:headEnd/>
            <a:tailEnd/>
          </a:ln>
        </p:spPr>
      </p:pic>
      <p:pic>
        <p:nvPicPr>
          <p:cNvPr id="5" name="Immagine 8">
            <a:extLst>
              <a:ext uri="{FF2B5EF4-FFF2-40B4-BE49-F238E27FC236}">
                <a16:creationId xmlns:a16="http://schemas.microsoft.com/office/drawing/2014/main" id="{4430F77C-F703-3E74-F37B-1D04B8B733C3}"/>
              </a:ext>
            </a:extLst>
          </p:cNvPr>
          <p:cNvPicPr>
            <a:picLocks noChangeAspect="1" noChangeArrowheads="1"/>
          </p:cNvPicPr>
          <p:nvPr/>
        </p:nvPicPr>
        <p:blipFill>
          <a:blip r:embed="rId3"/>
          <a:srcRect/>
          <a:stretch>
            <a:fillRect/>
          </a:stretch>
        </p:blipFill>
        <p:spPr bwMode="auto">
          <a:xfrm>
            <a:off x="6088841" y="211937"/>
            <a:ext cx="5276948" cy="2968283"/>
          </a:xfrm>
          <a:prstGeom prst="rect">
            <a:avLst/>
          </a:prstGeom>
          <a:noFill/>
          <a:ln w="9525">
            <a:noFill/>
            <a:miter lim="800000"/>
            <a:headEnd/>
            <a:tailEnd/>
          </a:ln>
        </p:spPr>
      </p:pic>
      <p:sp>
        <p:nvSpPr>
          <p:cNvPr id="6" name="CasellaDiTesto 10">
            <a:extLst>
              <a:ext uri="{FF2B5EF4-FFF2-40B4-BE49-F238E27FC236}">
                <a16:creationId xmlns:a16="http://schemas.microsoft.com/office/drawing/2014/main" id="{DFB17E8F-684C-82C2-0508-281C6533AB84}"/>
              </a:ext>
            </a:extLst>
          </p:cNvPr>
          <p:cNvSpPr txBox="1">
            <a:spLocks noChangeArrowheads="1"/>
          </p:cNvSpPr>
          <p:nvPr/>
        </p:nvSpPr>
        <p:spPr bwMode="auto">
          <a:xfrm>
            <a:off x="6127341" y="238203"/>
            <a:ext cx="1829732" cy="338554"/>
          </a:xfrm>
          <a:prstGeom prst="rect">
            <a:avLst/>
          </a:prstGeom>
          <a:solidFill>
            <a:schemeClr val="bg2"/>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600" b="0" i="0" u="none" strike="noStrike" kern="1200" cap="none" spc="0" normalizeH="0" baseline="0" noProof="0" dirty="0">
                <a:ln>
                  <a:noFill/>
                </a:ln>
                <a:solidFill>
                  <a:prstClr val="black"/>
                </a:solidFill>
                <a:effectLst/>
                <a:uLnTx/>
                <a:uFillTx/>
                <a:latin typeface="Calibri"/>
                <a:ea typeface="+mn-ea"/>
                <a:cs typeface="+mn-cs"/>
              </a:rPr>
              <a:t>3 Weeks </a:t>
            </a:r>
            <a:r>
              <a:rPr kumimoji="0" lang="it-IT" altLang="it-IT" sz="1600" b="0" i="0" u="none" strike="noStrike" kern="1200" cap="none" spc="0" normalizeH="0" baseline="0" noProof="0" dirty="0" err="1">
                <a:ln>
                  <a:noFill/>
                </a:ln>
                <a:solidFill>
                  <a:prstClr val="black"/>
                </a:solidFill>
                <a:effectLst/>
                <a:uLnTx/>
                <a:uFillTx/>
                <a:latin typeface="Calibri"/>
                <a:ea typeface="+mn-ea"/>
                <a:cs typeface="+mn-cs"/>
              </a:rPr>
              <a:t>Toxicity</a:t>
            </a:r>
            <a:r>
              <a:rPr kumimoji="0" lang="it-IT" altLang="it-IT" sz="1600" b="0" i="0" u="none" strike="noStrike" kern="1200" cap="none" spc="0" normalizeH="0" baseline="0" noProof="0" dirty="0">
                <a:ln>
                  <a:noFill/>
                </a:ln>
                <a:solidFill>
                  <a:prstClr val="black"/>
                </a:solidFill>
                <a:effectLst/>
                <a:uLnTx/>
                <a:uFillTx/>
                <a:latin typeface="Calibri"/>
                <a:ea typeface="+mn-ea"/>
                <a:cs typeface="+mn-cs"/>
              </a:rPr>
              <a:t> G3</a:t>
            </a:r>
          </a:p>
        </p:txBody>
      </p:sp>
      <p:sp>
        <p:nvSpPr>
          <p:cNvPr id="7" name="Rettangolo 6">
            <a:extLst>
              <a:ext uri="{FF2B5EF4-FFF2-40B4-BE49-F238E27FC236}">
                <a16:creationId xmlns:a16="http://schemas.microsoft.com/office/drawing/2014/main" id="{3B77195E-9012-7901-4C02-C837CD09BE98}"/>
              </a:ext>
            </a:extLst>
          </p:cNvPr>
          <p:cNvSpPr/>
          <p:nvPr/>
        </p:nvSpPr>
        <p:spPr>
          <a:xfrm>
            <a:off x="1927078" y="945477"/>
            <a:ext cx="3640548" cy="461665"/>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Treatment time </a:t>
            </a:r>
            <a:r>
              <a:rPr kumimoji="0" lang="en-US" sz="2400" b="1" i="1" u="sng" strike="noStrike" kern="1200" cap="none" spc="0" normalizeH="0" baseline="0" noProof="0" dirty="0">
                <a:ln>
                  <a:noFill/>
                </a:ln>
                <a:solidFill>
                  <a:srgbClr val="C00000"/>
                </a:solidFill>
                <a:effectLst/>
                <a:uLnTx/>
                <a:uFillTx/>
                <a:latin typeface="Calibri" panose="020F0502020204030204" pitchFamily="34" charset="0"/>
                <a:ea typeface="MS PGothic" panose="020B0600070205080204" pitchFamily="34" charset="-128"/>
                <a:cs typeface="+mn-cs"/>
              </a:rPr>
              <a:t>45 minutes</a:t>
            </a:r>
            <a:endParaRPr kumimoji="0" lang="it-IT" sz="2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Segnaposto contenuto 3">
            <a:extLst>
              <a:ext uri="{FF2B5EF4-FFF2-40B4-BE49-F238E27FC236}">
                <a16:creationId xmlns:a16="http://schemas.microsoft.com/office/drawing/2014/main" id="{847590B8-FC83-2F07-D4BE-13191D9C6990}"/>
              </a:ext>
            </a:extLst>
          </p:cNvPr>
          <p:cNvPicPr>
            <a:picLocks noChangeAspect="1" noChangeArrowheads="1"/>
          </p:cNvPicPr>
          <p:nvPr/>
        </p:nvPicPr>
        <p:blipFill>
          <a:blip r:embed="rId4"/>
          <a:srcRect r="13171" b="30016"/>
          <a:stretch>
            <a:fillRect/>
          </a:stretch>
        </p:blipFill>
        <p:spPr>
          <a:xfrm>
            <a:off x="6088841" y="3234553"/>
            <a:ext cx="4600135" cy="3567808"/>
          </a:xfrm>
          <a:prstGeom prst="rect">
            <a:avLst/>
          </a:prstGeom>
        </p:spPr>
      </p:pic>
      <p:sp>
        <p:nvSpPr>
          <p:cNvPr id="9" name="CasellaDiTesto 10">
            <a:extLst>
              <a:ext uri="{FF2B5EF4-FFF2-40B4-BE49-F238E27FC236}">
                <a16:creationId xmlns:a16="http://schemas.microsoft.com/office/drawing/2014/main" id="{FED18C88-17AE-B0A1-B394-52DBE5134D9A}"/>
              </a:ext>
            </a:extLst>
          </p:cNvPr>
          <p:cNvSpPr txBox="1">
            <a:spLocks noChangeArrowheads="1"/>
          </p:cNvSpPr>
          <p:nvPr/>
        </p:nvSpPr>
        <p:spPr bwMode="auto">
          <a:xfrm>
            <a:off x="6115948" y="3259723"/>
            <a:ext cx="2625719" cy="338554"/>
          </a:xfrm>
          <a:prstGeom prst="rect">
            <a:avLst/>
          </a:prstGeom>
          <a:solidFill>
            <a:schemeClr val="bg2"/>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600" b="1" i="0" u="none" strike="noStrike" kern="1200" cap="none" spc="0" normalizeH="0" baseline="0" noProof="0" dirty="0">
                <a:ln>
                  <a:noFill/>
                </a:ln>
                <a:solidFill>
                  <a:prstClr val="black"/>
                </a:solidFill>
                <a:effectLst/>
                <a:uLnTx/>
                <a:uFillTx/>
                <a:latin typeface="Calibri"/>
                <a:ea typeface="+mn-ea"/>
                <a:cs typeface="+mn-cs"/>
              </a:rPr>
              <a:t>3 </a:t>
            </a:r>
            <a:r>
              <a:rPr kumimoji="0" lang="it-IT" altLang="it-IT" sz="1600" b="1" i="0" u="none" strike="noStrike" kern="1200" cap="none" spc="0" normalizeH="0" baseline="0" noProof="0" dirty="0" err="1">
                <a:ln>
                  <a:noFill/>
                </a:ln>
                <a:solidFill>
                  <a:prstClr val="black"/>
                </a:solidFill>
                <a:effectLst/>
                <a:uLnTx/>
                <a:uFillTx/>
                <a:latin typeface="Calibri"/>
                <a:ea typeface="+mn-ea"/>
                <a:cs typeface="+mn-cs"/>
              </a:rPr>
              <a:t>Months</a:t>
            </a:r>
            <a:r>
              <a:rPr kumimoji="0" lang="it-IT" altLang="it-IT" sz="1600" b="1" i="0" u="none" strike="noStrike" kern="1200" cap="none" spc="0" normalizeH="0" baseline="0" noProof="0" dirty="0">
                <a:ln>
                  <a:noFill/>
                </a:ln>
                <a:solidFill>
                  <a:prstClr val="black"/>
                </a:solidFill>
                <a:effectLst/>
                <a:uLnTx/>
                <a:uFillTx/>
                <a:latin typeface="Calibri"/>
                <a:ea typeface="+mn-ea"/>
                <a:cs typeface="+mn-cs"/>
              </a:rPr>
              <a:t> </a:t>
            </a:r>
            <a:r>
              <a:rPr kumimoji="0" lang="it-IT" altLang="it-IT" sz="1600" b="1" i="0" u="none" strike="noStrike" kern="1200" cap="none" spc="0" normalizeH="0" baseline="0" noProof="0" dirty="0" err="1">
                <a:ln>
                  <a:noFill/>
                </a:ln>
                <a:solidFill>
                  <a:prstClr val="black"/>
                </a:solidFill>
                <a:effectLst/>
                <a:uLnTx/>
                <a:uFillTx/>
                <a:latin typeface="Calibri"/>
                <a:ea typeface="+mn-ea"/>
                <a:cs typeface="+mn-cs"/>
              </a:rPr>
              <a:t>excellent</a:t>
            </a:r>
            <a:r>
              <a:rPr kumimoji="0" lang="it-IT" altLang="it-IT" sz="1600" b="1" i="0" u="none" strike="noStrike" kern="1200" cap="none" spc="0" normalizeH="0" baseline="0" noProof="0" dirty="0">
                <a:ln>
                  <a:noFill/>
                </a:ln>
                <a:solidFill>
                  <a:prstClr val="black"/>
                </a:solidFill>
                <a:effectLst/>
                <a:uLnTx/>
                <a:uFillTx/>
                <a:latin typeface="Calibri"/>
                <a:ea typeface="+mn-ea"/>
                <a:cs typeface="+mn-cs"/>
              </a:rPr>
              <a:t> </a:t>
            </a:r>
            <a:r>
              <a:rPr kumimoji="0" lang="it-IT" altLang="it-IT" sz="1600" b="1" i="0" u="none" strike="noStrike" kern="1200" cap="none" spc="0" normalizeH="0" baseline="0" noProof="0" dirty="0" err="1">
                <a:ln>
                  <a:noFill/>
                </a:ln>
                <a:solidFill>
                  <a:prstClr val="black"/>
                </a:solidFill>
                <a:effectLst/>
                <a:uLnTx/>
                <a:uFillTx/>
                <a:latin typeface="Calibri"/>
                <a:ea typeface="+mn-ea"/>
                <a:cs typeface="+mn-cs"/>
              </a:rPr>
              <a:t>Cosmetic</a:t>
            </a:r>
            <a:endParaRPr kumimoji="0" lang="it-IT" altLang="it-IT"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CasellaDiTesto 9">
            <a:extLst>
              <a:ext uri="{FF2B5EF4-FFF2-40B4-BE49-F238E27FC236}">
                <a16:creationId xmlns:a16="http://schemas.microsoft.com/office/drawing/2014/main" id="{BE46C087-68B8-29FB-76C3-B5DF29F24391}"/>
              </a:ext>
            </a:extLst>
          </p:cNvPr>
          <p:cNvSpPr txBox="1"/>
          <p:nvPr/>
        </p:nvSpPr>
        <p:spPr>
          <a:xfrm>
            <a:off x="2992659" y="5279082"/>
            <a:ext cx="30657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prstClr val="black"/>
                </a:solidFill>
                <a:effectLst/>
                <a:uLnTx/>
                <a:uFillTx/>
                <a:latin typeface="Calibri"/>
                <a:ea typeface="+mn-ea"/>
                <a:cs typeface="+mn-cs"/>
              </a:rPr>
              <a:t>The </a:t>
            </a:r>
            <a:r>
              <a:rPr kumimoji="0" lang="it-IT" sz="1800" b="0" i="1" u="none" strike="noStrike" kern="1200" cap="none" spc="0" normalizeH="0" baseline="0" noProof="0" dirty="0" err="1">
                <a:ln>
                  <a:noFill/>
                </a:ln>
                <a:solidFill>
                  <a:prstClr val="black"/>
                </a:solidFill>
                <a:effectLst/>
                <a:uLnTx/>
                <a:uFillTx/>
                <a:latin typeface="Calibri"/>
                <a:ea typeface="+mn-ea"/>
                <a:cs typeface="+mn-cs"/>
              </a:rPr>
              <a:t>lip</a:t>
            </a:r>
            <a:r>
              <a:rPr kumimoji="0" lang="it-IT" sz="1800" b="0" i="1" u="none" strike="noStrike" kern="1200" cap="none" spc="0" normalizeH="0" baseline="0" noProof="0" dirty="0">
                <a:ln>
                  <a:noFill/>
                </a:ln>
                <a:solidFill>
                  <a:prstClr val="black"/>
                </a:solidFill>
                <a:effectLst/>
                <a:uLnTx/>
                <a:uFillTx/>
                <a:latin typeface="Calibri"/>
                <a:ea typeface="+mn-ea"/>
                <a:cs typeface="+mn-cs"/>
              </a:rPr>
              <a:t> – </a:t>
            </a:r>
            <a:r>
              <a:rPr kumimoji="0" lang="it-IT" sz="1800" b="0" i="1" u="none" strike="noStrike" kern="1200" cap="none" spc="0" normalizeH="0" baseline="0" noProof="0" dirty="0" err="1">
                <a:ln>
                  <a:noFill/>
                </a:ln>
                <a:solidFill>
                  <a:prstClr val="black"/>
                </a:solidFill>
                <a:effectLst/>
                <a:uLnTx/>
                <a:uFillTx/>
                <a:latin typeface="Calibri"/>
                <a:ea typeface="+mn-ea"/>
                <a:cs typeface="+mn-cs"/>
              </a:rPr>
              <a:t>tatoo</a:t>
            </a:r>
            <a:r>
              <a:rPr kumimoji="0" lang="it-IT" sz="1800" b="0" i="1" u="none" strike="noStrike" kern="1200" cap="none" spc="0" normalizeH="0" baseline="0" noProof="0" dirty="0">
                <a:ln>
                  <a:noFill/>
                </a:ln>
                <a:solidFill>
                  <a:prstClr val="black"/>
                </a:solidFill>
                <a:effectLst/>
                <a:uLnTx/>
                <a:uFillTx/>
                <a:latin typeface="Calibri"/>
                <a:ea typeface="+mn-ea"/>
                <a:cs typeface="+mn-cs"/>
              </a:rPr>
              <a:t> </a:t>
            </a:r>
            <a:r>
              <a:rPr kumimoji="0" lang="it-IT" sz="1800" b="0" i="1" u="none" strike="noStrike" kern="1200" cap="none" spc="0" normalizeH="0" baseline="0" noProof="0" dirty="0" err="1">
                <a:ln>
                  <a:noFill/>
                </a:ln>
                <a:solidFill>
                  <a:prstClr val="black"/>
                </a:solidFill>
                <a:effectLst/>
                <a:uLnTx/>
                <a:uFillTx/>
                <a:latin typeface="Calibri"/>
                <a:ea typeface="+mn-ea"/>
                <a:cs typeface="+mn-cs"/>
              </a:rPr>
              <a:t>is</a:t>
            </a:r>
            <a:r>
              <a:rPr kumimoji="0" lang="it-IT" sz="1800" b="0" i="1" u="none" strike="noStrike" kern="1200" cap="none" spc="0" normalizeH="0" baseline="0" noProof="0" dirty="0">
                <a:ln>
                  <a:noFill/>
                </a:ln>
                <a:solidFill>
                  <a:prstClr val="black"/>
                </a:solidFill>
                <a:effectLst/>
                <a:uLnTx/>
                <a:uFillTx/>
                <a:latin typeface="Calibri"/>
                <a:ea typeface="+mn-ea"/>
                <a:cs typeface="+mn-cs"/>
              </a:rPr>
              <a:t> </a:t>
            </a:r>
            <a:r>
              <a:rPr kumimoji="0" lang="it-IT" sz="1800" b="0" i="1" u="none" strike="noStrike" kern="1200" cap="none" spc="0" normalizeH="0" baseline="0" noProof="0" dirty="0" err="1">
                <a:ln>
                  <a:noFill/>
                </a:ln>
                <a:solidFill>
                  <a:prstClr val="black"/>
                </a:solidFill>
                <a:effectLst/>
                <a:uLnTx/>
                <a:uFillTx/>
                <a:latin typeface="Calibri"/>
                <a:ea typeface="+mn-ea"/>
                <a:cs typeface="+mn-cs"/>
              </a:rPr>
              <a:t>visible</a:t>
            </a:r>
            <a:r>
              <a:rPr kumimoji="0" lang="it-IT" sz="1800" b="0" i="1" u="none" strike="noStrike" kern="1200" cap="none" spc="0" normalizeH="0" baseline="0" noProof="0" dirty="0">
                <a:ln>
                  <a:noFill/>
                </a:ln>
                <a:solidFill>
                  <a:prstClr val="black"/>
                </a:solidFill>
                <a:effectLst/>
                <a:uLnTx/>
                <a:uFillTx/>
                <a:latin typeface="Calibri"/>
                <a:ea typeface="+mn-ea"/>
                <a:cs typeface="+mn-cs"/>
              </a:rPr>
              <a:t> </a:t>
            </a:r>
            <a:r>
              <a:rPr kumimoji="0" lang="it-IT" sz="1800" b="0" i="1" u="none" strike="noStrike" kern="1200" cap="none" spc="0" normalizeH="0" baseline="0" noProof="0" dirty="0" err="1">
                <a:ln>
                  <a:noFill/>
                </a:ln>
                <a:solidFill>
                  <a:prstClr val="black"/>
                </a:solidFill>
                <a:effectLst/>
                <a:uLnTx/>
                <a:uFillTx/>
                <a:latin typeface="Calibri"/>
                <a:ea typeface="+mn-ea"/>
                <a:cs typeface="+mn-cs"/>
              </a:rPr>
              <a:t>again</a:t>
            </a:r>
            <a:r>
              <a:rPr kumimoji="0" lang="it-IT" sz="1800" b="0" i="1" u="none" strike="noStrike" kern="1200" cap="none" spc="0" normalizeH="0" baseline="0" noProof="0" dirty="0">
                <a:ln>
                  <a:noFill/>
                </a:ln>
                <a:solidFill>
                  <a:prstClr val="black"/>
                </a:solidFill>
                <a:effectLst/>
                <a:uLnTx/>
                <a:uFillTx/>
                <a:latin typeface="Calibri"/>
                <a:ea typeface="+mn-ea"/>
                <a:cs typeface="+mn-cs"/>
              </a:rPr>
              <a:t> </a:t>
            </a:r>
          </a:p>
        </p:txBody>
      </p:sp>
      <p:cxnSp>
        <p:nvCxnSpPr>
          <p:cNvPr id="11" name="Connettore 2 11">
            <a:extLst>
              <a:ext uri="{FF2B5EF4-FFF2-40B4-BE49-F238E27FC236}">
                <a16:creationId xmlns:a16="http://schemas.microsoft.com/office/drawing/2014/main" id="{3AEF9751-FD84-95BD-277F-F6FD1AC3D0CF}"/>
              </a:ext>
            </a:extLst>
          </p:cNvPr>
          <p:cNvCxnSpPr/>
          <p:nvPr/>
        </p:nvCxnSpPr>
        <p:spPr>
          <a:xfrm flipV="1">
            <a:off x="5898524" y="4763341"/>
            <a:ext cx="1854558" cy="7004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Immagine 1">
            <a:extLst>
              <a:ext uri="{FF2B5EF4-FFF2-40B4-BE49-F238E27FC236}">
                <a16:creationId xmlns:a16="http://schemas.microsoft.com/office/drawing/2014/main" id="{6A68812E-63BE-000E-8E05-3E5A3D06FC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094" r="3761" b="12488"/>
          <a:stretch/>
        </p:blipFill>
        <p:spPr>
          <a:xfrm rot="16200000">
            <a:off x="8698622" y="3352227"/>
            <a:ext cx="3567807" cy="3332455"/>
          </a:xfrm>
          <a:prstGeom prst="rect">
            <a:avLst/>
          </a:prstGeom>
        </p:spPr>
      </p:pic>
      <p:sp>
        <p:nvSpPr>
          <p:cNvPr id="13" name="CasellaDiTesto 10">
            <a:extLst>
              <a:ext uri="{FF2B5EF4-FFF2-40B4-BE49-F238E27FC236}">
                <a16:creationId xmlns:a16="http://schemas.microsoft.com/office/drawing/2014/main" id="{0ED98591-FF45-ABBD-3DA8-8E1CCBF3C268}"/>
              </a:ext>
            </a:extLst>
          </p:cNvPr>
          <p:cNvSpPr txBox="1">
            <a:spLocks noChangeArrowheads="1"/>
          </p:cNvSpPr>
          <p:nvPr/>
        </p:nvSpPr>
        <p:spPr bwMode="auto">
          <a:xfrm>
            <a:off x="8855399" y="3259723"/>
            <a:ext cx="3240695" cy="338554"/>
          </a:xfrm>
          <a:prstGeom prst="rect">
            <a:avLst/>
          </a:prstGeom>
          <a:solidFill>
            <a:schemeClr val="bg2"/>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600" b="1" i="0" u="none" strike="noStrike" kern="1200" cap="none" spc="0" normalizeH="0" baseline="0" noProof="0" dirty="0">
                <a:ln>
                  <a:noFill/>
                </a:ln>
                <a:solidFill>
                  <a:prstClr val="black"/>
                </a:solidFill>
                <a:effectLst/>
                <a:uLnTx/>
                <a:uFillTx/>
                <a:latin typeface="Calibri"/>
                <a:ea typeface="+mn-ea"/>
                <a:cs typeface="+mn-cs"/>
              </a:rPr>
              <a:t>12 </a:t>
            </a:r>
            <a:r>
              <a:rPr kumimoji="0" lang="it-IT" altLang="it-IT" sz="1600" b="1" i="0" u="none" strike="noStrike" kern="1200" cap="none" spc="0" normalizeH="0" baseline="0" noProof="0" dirty="0" err="1">
                <a:ln>
                  <a:noFill/>
                </a:ln>
                <a:solidFill>
                  <a:prstClr val="black"/>
                </a:solidFill>
                <a:effectLst/>
                <a:uLnTx/>
                <a:uFillTx/>
                <a:latin typeface="Calibri"/>
                <a:ea typeface="+mn-ea"/>
                <a:cs typeface="+mn-cs"/>
              </a:rPr>
              <a:t>Months</a:t>
            </a:r>
            <a:r>
              <a:rPr kumimoji="0" lang="it-IT" altLang="it-IT" sz="1600" b="1" i="0" u="none" strike="noStrike" kern="1200" cap="none" spc="0" normalizeH="0" baseline="0" noProof="0" dirty="0">
                <a:ln>
                  <a:noFill/>
                </a:ln>
                <a:solidFill>
                  <a:prstClr val="black"/>
                </a:solidFill>
                <a:effectLst/>
                <a:uLnTx/>
                <a:uFillTx/>
                <a:latin typeface="Calibri"/>
                <a:ea typeface="+mn-ea"/>
                <a:cs typeface="+mn-cs"/>
              </a:rPr>
              <a:t> </a:t>
            </a:r>
            <a:r>
              <a:rPr kumimoji="0" lang="it-IT" altLang="it-IT" sz="1600" b="1" i="0" u="none" strike="noStrike" kern="1200" cap="none" spc="0" normalizeH="0" baseline="0" noProof="0" dirty="0" err="1">
                <a:ln>
                  <a:noFill/>
                </a:ln>
                <a:solidFill>
                  <a:prstClr val="black"/>
                </a:solidFill>
                <a:effectLst/>
                <a:uLnTx/>
                <a:uFillTx/>
                <a:latin typeface="Calibri"/>
                <a:ea typeface="+mn-ea"/>
                <a:cs typeface="+mn-cs"/>
              </a:rPr>
              <a:t>good</a:t>
            </a:r>
            <a:r>
              <a:rPr kumimoji="0" lang="it-IT" altLang="it-IT" sz="1600" b="1" i="0" u="none" strike="noStrike" kern="1200" cap="none" spc="0" normalizeH="0" baseline="0" noProof="0" dirty="0">
                <a:ln>
                  <a:noFill/>
                </a:ln>
                <a:solidFill>
                  <a:prstClr val="black"/>
                </a:solidFill>
                <a:effectLst/>
                <a:uLnTx/>
                <a:uFillTx/>
                <a:latin typeface="Calibri"/>
                <a:ea typeface="+mn-ea"/>
                <a:cs typeface="+mn-cs"/>
              </a:rPr>
              <a:t>/</a:t>
            </a:r>
            <a:r>
              <a:rPr kumimoji="0" lang="it-IT" altLang="it-IT" sz="1600" b="1" i="0" u="none" strike="noStrike" kern="1200" cap="none" spc="0" normalizeH="0" baseline="0" noProof="0" dirty="0" err="1">
                <a:ln>
                  <a:noFill/>
                </a:ln>
                <a:solidFill>
                  <a:prstClr val="black"/>
                </a:solidFill>
                <a:effectLst/>
                <a:uLnTx/>
                <a:uFillTx/>
                <a:latin typeface="Calibri"/>
                <a:ea typeface="+mn-ea"/>
                <a:cs typeface="+mn-cs"/>
              </a:rPr>
              <a:t>excellent</a:t>
            </a:r>
            <a:r>
              <a:rPr kumimoji="0" lang="it-IT" altLang="it-IT" sz="1600" b="1" i="0" u="none" strike="noStrike" kern="1200" cap="none" spc="0" normalizeH="0" baseline="0" noProof="0" dirty="0">
                <a:ln>
                  <a:noFill/>
                </a:ln>
                <a:solidFill>
                  <a:prstClr val="black"/>
                </a:solidFill>
                <a:effectLst/>
                <a:uLnTx/>
                <a:uFillTx/>
                <a:latin typeface="Calibri"/>
                <a:ea typeface="+mn-ea"/>
                <a:cs typeface="+mn-cs"/>
              </a:rPr>
              <a:t> </a:t>
            </a:r>
            <a:r>
              <a:rPr kumimoji="0" lang="it-IT" altLang="it-IT" sz="1600" b="1" i="0" u="none" strike="noStrike" kern="1200" cap="none" spc="0" normalizeH="0" baseline="0" noProof="0" dirty="0" err="1">
                <a:ln>
                  <a:noFill/>
                </a:ln>
                <a:solidFill>
                  <a:prstClr val="black"/>
                </a:solidFill>
                <a:effectLst/>
                <a:uLnTx/>
                <a:uFillTx/>
                <a:latin typeface="Calibri"/>
                <a:ea typeface="+mn-ea"/>
                <a:cs typeface="+mn-cs"/>
              </a:rPr>
              <a:t>Cosmetic</a:t>
            </a:r>
            <a:endParaRPr kumimoji="0" lang="it-IT" altLang="it-IT"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CasellaDiTesto 4">
            <a:extLst>
              <a:ext uri="{FF2B5EF4-FFF2-40B4-BE49-F238E27FC236}">
                <a16:creationId xmlns:a16="http://schemas.microsoft.com/office/drawing/2014/main" id="{DF5C94E4-5F45-4D3E-E019-935364C6A6C9}"/>
              </a:ext>
            </a:extLst>
          </p:cNvPr>
          <p:cNvSpPr txBox="1"/>
          <p:nvPr/>
        </p:nvSpPr>
        <p:spPr>
          <a:xfrm>
            <a:off x="2518116" y="6154394"/>
            <a:ext cx="36515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err="1">
                <a:ln>
                  <a:noFill/>
                </a:ln>
                <a:solidFill>
                  <a:prstClr val="black"/>
                </a:solidFill>
                <a:effectLst/>
                <a:uLnTx/>
                <a:uFillTx/>
                <a:latin typeface="Calibri"/>
                <a:ea typeface="+mn-ea"/>
                <a:cs typeface="+mn-cs"/>
              </a:rPr>
              <a:t>One</a:t>
            </a:r>
            <a:r>
              <a:rPr kumimoji="0" lang="it-IT" sz="1800" b="0" i="1" u="none" strike="noStrike" kern="1200" cap="none" spc="0" normalizeH="0" baseline="0" noProof="0" dirty="0">
                <a:ln>
                  <a:noFill/>
                </a:ln>
                <a:solidFill>
                  <a:prstClr val="black"/>
                </a:solidFill>
                <a:effectLst/>
                <a:uLnTx/>
                <a:uFillTx/>
                <a:latin typeface="Calibri"/>
                <a:ea typeface="+mn-ea"/>
                <a:cs typeface="+mn-cs"/>
              </a:rPr>
              <a:t> </a:t>
            </a:r>
            <a:r>
              <a:rPr kumimoji="0" lang="it-IT" sz="1800" b="0" i="1" u="none" strike="noStrike" kern="1200" cap="none" spc="0" normalizeH="0" baseline="0" noProof="0" dirty="0" err="1">
                <a:ln>
                  <a:noFill/>
                </a:ln>
                <a:solidFill>
                  <a:prstClr val="black"/>
                </a:solidFill>
                <a:effectLst/>
                <a:uLnTx/>
                <a:uFillTx/>
                <a:latin typeface="Calibri"/>
                <a:ea typeface="+mn-ea"/>
                <a:cs typeface="+mn-cs"/>
              </a:rPr>
              <a:t>year</a:t>
            </a:r>
            <a:r>
              <a:rPr kumimoji="0" lang="it-IT" sz="1800" b="0" i="1" u="none" strike="noStrike" kern="1200" cap="none" spc="0" normalizeH="0" baseline="0" noProof="0" dirty="0">
                <a:ln>
                  <a:noFill/>
                </a:ln>
                <a:solidFill>
                  <a:prstClr val="black"/>
                </a:solidFill>
                <a:effectLst/>
                <a:uLnTx/>
                <a:uFillTx/>
                <a:latin typeface="Calibri"/>
                <a:ea typeface="+mn-ea"/>
                <a:cs typeface="+mn-cs"/>
              </a:rPr>
              <a:t> </a:t>
            </a:r>
            <a:r>
              <a:rPr kumimoji="0" lang="it-IT" sz="1800" b="0" i="1" u="none" strike="noStrike" kern="1200" cap="none" spc="0" normalizeH="0" baseline="0" noProof="0" dirty="0" err="1">
                <a:ln>
                  <a:noFill/>
                </a:ln>
                <a:solidFill>
                  <a:prstClr val="black"/>
                </a:solidFill>
                <a:effectLst/>
                <a:uLnTx/>
                <a:uFillTx/>
                <a:latin typeface="Calibri"/>
                <a:ea typeface="+mn-ea"/>
                <a:cs typeface="+mn-cs"/>
              </a:rPr>
              <a:t>later</a:t>
            </a:r>
            <a:r>
              <a:rPr kumimoji="0" lang="it-IT" sz="1800" b="0" i="1" u="none" strike="noStrike" kern="1200" cap="none" spc="0" normalizeH="0" baseline="0" noProof="0" dirty="0">
                <a:ln>
                  <a:noFill/>
                </a:ln>
                <a:solidFill>
                  <a:prstClr val="black"/>
                </a:solidFill>
                <a:effectLst/>
                <a:uLnTx/>
                <a:uFillTx/>
                <a:latin typeface="Calibri"/>
                <a:ea typeface="+mn-ea"/>
                <a:cs typeface="+mn-cs"/>
              </a:rPr>
              <a:t> </a:t>
            </a:r>
            <a:r>
              <a:rPr kumimoji="0" lang="it-IT" sz="1800" b="0" i="1" u="none" strike="noStrike" kern="1200" cap="none" spc="0" normalizeH="0" baseline="0" noProof="0" dirty="0" err="1">
                <a:ln>
                  <a:noFill/>
                </a:ln>
                <a:solidFill>
                  <a:prstClr val="black"/>
                </a:solidFill>
                <a:effectLst/>
                <a:uLnTx/>
                <a:uFillTx/>
                <a:latin typeface="Calibri"/>
                <a:ea typeface="+mn-ea"/>
                <a:cs typeface="+mn-cs"/>
              </a:rPr>
              <a:t>faint</a:t>
            </a:r>
            <a:r>
              <a:rPr kumimoji="0" lang="it-IT" sz="1800" b="0" i="1" u="none" strike="noStrike" kern="1200" cap="none" spc="0" normalizeH="0" baseline="0" noProof="0" dirty="0">
                <a:ln>
                  <a:noFill/>
                </a:ln>
                <a:solidFill>
                  <a:prstClr val="black"/>
                </a:solidFill>
                <a:effectLst/>
                <a:uLnTx/>
                <a:uFillTx/>
                <a:latin typeface="Calibri"/>
                <a:ea typeface="+mn-ea"/>
                <a:cs typeface="+mn-cs"/>
              </a:rPr>
              <a:t> de-</a:t>
            </a:r>
            <a:r>
              <a:rPr kumimoji="0" lang="it-IT" sz="1800" b="0" i="1" u="none" strike="noStrike" kern="1200" cap="none" spc="0" normalizeH="0" baseline="0" noProof="0" dirty="0" err="1">
                <a:ln>
                  <a:noFill/>
                </a:ln>
                <a:solidFill>
                  <a:prstClr val="black"/>
                </a:solidFill>
                <a:effectLst/>
                <a:uLnTx/>
                <a:uFillTx/>
                <a:latin typeface="Calibri"/>
                <a:ea typeface="+mn-ea"/>
                <a:cs typeface="+mn-cs"/>
              </a:rPr>
              <a:t>pigmentation</a:t>
            </a:r>
            <a:endParaRPr kumimoji="0" lang="it-IT" sz="1800" b="0" i="1" u="none" strike="noStrike" kern="1200" cap="none" spc="0" normalizeH="0" baseline="0" noProof="0" dirty="0">
              <a:ln>
                <a:noFill/>
              </a:ln>
              <a:solidFill>
                <a:prstClr val="black"/>
              </a:solidFill>
              <a:effectLst/>
              <a:uLnTx/>
              <a:uFillTx/>
              <a:latin typeface="Calibri"/>
              <a:ea typeface="+mn-ea"/>
              <a:cs typeface="+mn-cs"/>
            </a:endParaRPr>
          </a:p>
        </p:txBody>
      </p:sp>
      <p:cxnSp>
        <p:nvCxnSpPr>
          <p:cNvPr id="15" name="Connettore 2 15">
            <a:extLst>
              <a:ext uri="{FF2B5EF4-FFF2-40B4-BE49-F238E27FC236}">
                <a16:creationId xmlns:a16="http://schemas.microsoft.com/office/drawing/2014/main" id="{7FC5FEEC-CC18-C420-685E-E7ECE40B4D5A}"/>
              </a:ext>
            </a:extLst>
          </p:cNvPr>
          <p:cNvCxnSpPr/>
          <p:nvPr/>
        </p:nvCxnSpPr>
        <p:spPr>
          <a:xfrm flipV="1">
            <a:off x="5290027" y="4763341"/>
            <a:ext cx="4665342" cy="14507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ttangolo 5">
            <a:extLst>
              <a:ext uri="{FF2B5EF4-FFF2-40B4-BE49-F238E27FC236}">
                <a16:creationId xmlns:a16="http://schemas.microsoft.com/office/drawing/2014/main" id="{4C7CB29A-0B8C-1374-854C-250A8F2B6797}"/>
              </a:ext>
            </a:extLst>
          </p:cNvPr>
          <p:cNvSpPr/>
          <p:nvPr/>
        </p:nvSpPr>
        <p:spPr>
          <a:xfrm>
            <a:off x="121306" y="113662"/>
            <a:ext cx="2213317" cy="923330"/>
          </a:xfrm>
          <a:prstGeom prst="rect">
            <a:avLst/>
          </a:prstGeom>
          <a:solidFill>
            <a:schemeClr val="bg1"/>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it-IT"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SCC</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it-IT"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4.5</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cm2</a:t>
            </a:r>
            <a:r>
              <a:rPr kumimoji="0" lang="it-IT" altLang="it-IT" sz="1800" b="0" i="1" u="none" strike="noStrike" kern="1200" cap="none" spc="0" normalizeH="0" baseline="0" noProof="0" dirty="0">
                <a:ln>
                  <a:noFill/>
                </a:ln>
                <a:solidFill>
                  <a:prstClr val="black"/>
                </a:solidFill>
                <a:effectLst/>
                <a:uLnTx/>
                <a:uFillTx/>
                <a:latin typeface="Calibri" pitchFamily="34" charset="0"/>
                <a:ea typeface="+mn-ea"/>
                <a:cs typeface="Calibri" pitchFamily="34" charset="0"/>
              </a:rPr>
              <a:t> </a:t>
            </a:r>
            <a:endParaRPr kumimoji="0" lang="it-IT"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it-IT" sz="1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Thickness</a:t>
            </a:r>
            <a:r>
              <a:rPr kumimoji="0" lang="it-IT"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1.7 mm</a:t>
            </a:r>
          </a:p>
        </p:txBody>
      </p:sp>
      <p:pic>
        <p:nvPicPr>
          <p:cNvPr id="17" name="Immagine 21">
            <a:extLst>
              <a:ext uri="{FF2B5EF4-FFF2-40B4-BE49-F238E27FC236}">
                <a16:creationId xmlns:a16="http://schemas.microsoft.com/office/drawing/2014/main" id="{18B9C4A9-13DF-8772-4007-3C1899F4D2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65" t="9890" r="25409" b="16590"/>
          <a:stretch/>
        </p:blipFill>
        <p:spPr>
          <a:xfrm>
            <a:off x="-181865" y="3564703"/>
            <a:ext cx="3223820" cy="2575247"/>
          </a:xfrm>
          <a:prstGeom prst="rect">
            <a:avLst/>
          </a:prstGeom>
        </p:spPr>
      </p:pic>
    </p:spTree>
    <p:extLst>
      <p:ext uri="{BB962C8B-B14F-4D97-AF65-F5344CB8AC3E}">
        <p14:creationId xmlns:p14="http://schemas.microsoft.com/office/powerpoint/2010/main" val="385195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C792335-5A30-6B98-7BAD-1B67DEEDEF86}"/>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sp>
        <p:nvSpPr>
          <p:cNvPr id="3" name="Slide Number Placeholder 2">
            <a:extLst>
              <a:ext uri="{FF2B5EF4-FFF2-40B4-BE49-F238E27FC236}">
                <a16:creationId xmlns:a16="http://schemas.microsoft.com/office/drawing/2014/main" id="{0C9EF4E7-3E44-66AB-1C08-1606F4151EA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300"/>
              </a:spcAft>
              <a:buClrTx/>
              <a:buSzTx/>
              <a:buFontTx/>
              <a:buNone/>
              <a:tabLst/>
              <a:defRPr/>
            </a:pPr>
            <a:fld id="{08BCBFAE-17F8-4FF8-BA0B-2F6E6C4B0EE1}" type="slidenum">
              <a:rPr kumimoji="0" lang="en-AU" sz="600" b="0" i="0" u="none" strike="noStrike" kern="1200" cap="none" spc="0" normalizeH="0" baseline="0" noProof="0" smtClean="0">
                <a:ln>
                  <a:noFill/>
                </a:ln>
                <a:solidFill>
                  <a:prstClr val="black">
                    <a:tint val="75000"/>
                  </a:prstClr>
                </a:solidFill>
                <a:effectLst/>
                <a:uLnTx/>
                <a:uFillTx/>
                <a:latin typeface="Libre Franklin Thin" pitchFamily="2" charset="77"/>
                <a:ea typeface="+mn-ea"/>
                <a:cs typeface="+mn-cs"/>
              </a:rPr>
              <a:pPr marL="0" marR="0" lvl="0" indent="0" algn="r" defTabSz="914400" rtl="0" eaLnBrk="1" fontAlgn="auto" latinLnBrk="0" hangingPunct="1">
                <a:lnSpc>
                  <a:spcPct val="100000"/>
                </a:lnSpc>
                <a:spcBef>
                  <a:spcPts val="0"/>
                </a:spcBef>
                <a:spcAft>
                  <a:spcPts val="300"/>
                </a:spcAft>
                <a:buClrTx/>
                <a:buSzTx/>
                <a:buFontTx/>
                <a:buNone/>
                <a:tabLst/>
                <a:defRPr/>
              </a:pPr>
              <a:t>16</a:t>
            </a:fld>
            <a:endPar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pic>
        <p:nvPicPr>
          <p:cNvPr id="4" name="Immagine 6">
            <a:extLst>
              <a:ext uri="{FF2B5EF4-FFF2-40B4-BE49-F238E27FC236}">
                <a16:creationId xmlns:a16="http://schemas.microsoft.com/office/drawing/2014/main" id="{BCA0E4DA-4B3B-FD9B-B26C-E93882ACB087}"/>
              </a:ext>
            </a:extLst>
          </p:cNvPr>
          <p:cNvPicPr>
            <a:picLocks noChangeAspect="1"/>
          </p:cNvPicPr>
          <p:nvPr/>
        </p:nvPicPr>
        <p:blipFill>
          <a:blip r:embed="rId2"/>
          <a:srcRect t="19278" b="24503"/>
          <a:stretch>
            <a:fillRect/>
          </a:stretch>
        </p:blipFill>
        <p:spPr bwMode="auto">
          <a:xfrm>
            <a:off x="91338" y="1668277"/>
            <a:ext cx="6110817" cy="3317875"/>
          </a:xfrm>
          <a:prstGeom prst="rect">
            <a:avLst/>
          </a:prstGeom>
          <a:noFill/>
          <a:ln w="9525">
            <a:noFill/>
            <a:miter lim="800000"/>
            <a:headEnd/>
            <a:tailEnd/>
          </a:ln>
        </p:spPr>
      </p:pic>
      <p:pic>
        <p:nvPicPr>
          <p:cNvPr id="5" name="Immagine 3">
            <a:extLst>
              <a:ext uri="{FF2B5EF4-FFF2-40B4-BE49-F238E27FC236}">
                <a16:creationId xmlns:a16="http://schemas.microsoft.com/office/drawing/2014/main" id="{646E0CD3-C817-7E48-F9D4-687CCE0B5164}"/>
              </a:ext>
            </a:extLst>
          </p:cNvPr>
          <p:cNvPicPr>
            <a:picLocks noChangeAspect="1"/>
          </p:cNvPicPr>
          <p:nvPr/>
        </p:nvPicPr>
        <p:blipFill>
          <a:blip r:embed="rId3"/>
          <a:srcRect t="14973" b="29749"/>
          <a:stretch>
            <a:fillRect/>
          </a:stretch>
        </p:blipFill>
        <p:spPr bwMode="auto">
          <a:xfrm>
            <a:off x="6400800" y="1663831"/>
            <a:ext cx="5791200" cy="3303588"/>
          </a:xfrm>
          <a:prstGeom prst="rect">
            <a:avLst/>
          </a:prstGeom>
          <a:noFill/>
          <a:ln w="9525">
            <a:noFill/>
            <a:miter lim="800000"/>
            <a:headEnd/>
            <a:tailEnd/>
          </a:ln>
        </p:spPr>
      </p:pic>
      <p:sp>
        <p:nvSpPr>
          <p:cNvPr id="6" name="Rettangolo 21">
            <a:extLst>
              <a:ext uri="{FF2B5EF4-FFF2-40B4-BE49-F238E27FC236}">
                <a16:creationId xmlns:a16="http://schemas.microsoft.com/office/drawing/2014/main" id="{9B629C03-5939-082D-424F-4ECF38F6A103}"/>
              </a:ext>
            </a:extLst>
          </p:cNvPr>
          <p:cNvSpPr/>
          <p:nvPr/>
        </p:nvSpPr>
        <p:spPr>
          <a:xfrm>
            <a:off x="6494585" y="4991256"/>
            <a:ext cx="5697415" cy="1631216"/>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Lesion 1: </a:t>
            </a:r>
            <a:r>
              <a:rPr kumimoji="0" lang="en-US" sz="1800" b="0" i="1"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mn-cs"/>
              </a:rPr>
              <a:t>Adimistered</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a:t>
            </a:r>
            <a:r>
              <a:rPr kumimoji="0" lang="en-US" sz="1800" b="0" i="1"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mn-cs"/>
              </a:rPr>
              <a:t>841 MBq</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Superficial adsorbed dose </a:t>
            </a:r>
            <a:r>
              <a:rPr kumimoji="0" lang="en-US" sz="1800" b="0" i="1"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mn-cs"/>
              </a:rPr>
              <a:t>141Gy;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Mean dose </a:t>
            </a:r>
            <a:r>
              <a:rPr kumimoji="0" lang="en-US" sz="1800" b="0" i="1"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mn-cs"/>
              </a:rPr>
              <a:t>44 </a:t>
            </a:r>
            <a:r>
              <a:rPr kumimoji="0" lang="en-US" sz="1800" b="0" i="1" u="none" strike="noStrike" kern="1200" cap="none" spc="0" normalizeH="0" baseline="0" noProof="0" dirty="0" err="1">
                <a:ln>
                  <a:noFill/>
                </a:ln>
                <a:solidFill>
                  <a:srgbClr val="C00000"/>
                </a:solidFill>
                <a:effectLst/>
                <a:uLnTx/>
                <a:uFillTx/>
                <a:latin typeface="Calibri" panose="020F0502020204030204" pitchFamily="34" charset="0"/>
                <a:ea typeface="Times New Roman" panose="02020603050405020304" pitchFamily="18" charset="0"/>
                <a:cs typeface="+mn-cs"/>
              </a:rPr>
              <a:t>Gy</a:t>
            </a:r>
            <a:r>
              <a:rPr kumimoji="0" lang="en-US" sz="1800" b="0" i="1"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Target dose </a:t>
            </a:r>
            <a:r>
              <a:rPr kumimoji="0" lang="en-US" sz="1800" b="0" i="1"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mn-cs"/>
              </a:rPr>
              <a:t>19Gy</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a:t>
            </a:r>
            <a:r>
              <a:rPr kumimoji="0" lang="en-US" sz="10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received from the deepest point of  lesion invasion 1,6mm)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sng"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Treatment time </a:t>
            </a:r>
            <a:r>
              <a:rPr kumimoji="0" lang="en-US" sz="1800" b="0" i="1" u="sng" strike="noStrike" kern="1200" cap="none" spc="0" normalizeH="0" baseline="0" noProof="0" dirty="0">
                <a:ln>
                  <a:noFill/>
                </a:ln>
                <a:solidFill>
                  <a:srgbClr val="C00000"/>
                </a:solidFill>
                <a:effectLst/>
                <a:uLnTx/>
                <a:uFillTx/>
                <a:latin typeface="Calibri" panose="020F0502020204030204" pitchFamily="34" charset="0"/>
                <a:ea typeface="MS PGothic" panose="020B0600070205080204" pitchFamily="34" charset="-128"/>
                <a:cs typeface="+mn-cs"/>
              </a:rPr>
              <a:t>114 minutes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p:txBody>
      </p:sp>
      <p:cxnSp>
        <p:nvCxnSpPr>
          <p:cNvPr id="7" name="Connettore 2 5">
            <a:extLst>
              <a:ext uri="{FF2B5EF4-FFF2-40B4-BE49-F238E27FC236}">
                <a16:creationId xmlns:a16="http://schemas.microsoft.com/office/drawing/2014/main" id="{138A8591-FF1D-0A17-D7EF-286DDC60FEC8}"/>
              </a:ext>
            </a:extLst>
          </p:cNvPr>
          <p:cNvCxnSpPr>
            <a:cxnSpLocks noChangeShapeType="1"/>
          </p:cNvCxnSpPr>
          <p:nvPr/>
        </p:nvCxnSpPr>
        <p:spPr bwMode="auto">
          <a:xfrm flipH="1" flipV="1">
            <a:off x="1158137" y="3120840"/>
            <a:ext cx="304800" cy="1455737"/>
          </a:xfrm>
          <a:prstGeom prst="straightConnector1">
            <a:avLst/>
          </a:prstGeom>
          <a:noFill/>
          <a:ln w="9525" algn="ctr">
            <a:solidFill>
              <a:srgbClr val="004BD5"/>
            </a:solidFill>
            <a:prstDash val="dashDot"/>
            <a:round/>
            <a:headEnd/>
            <a:tailEnd type="triangle" w="med" len="med"/>
          </a:ln>
        </p:spPr>
      </p:cxnSp>
      <p:sp>
        <p:nvSpPr>
          <p:cNvPr id="8" name="Rettangolo 11">
            <a:extLst>
              <a:ext uri="{FF2B5EF4-FFF2-40B4-BE49-F238E27FC236}">
                <a16:creationId xmlns:a16="http://schemas.microsoft.com/office/drawing/2014/main" id="{F1249695-A678-D13D-A28F-24DE0FE02764}"/>
              </a:ext>
            </a:extLst>
          </p:cNvPr>
          <p:cNvSpPr>
            <a:spLocks noChangeArrowheads="1"/>
          </p:cNvSpPr>
          <p:nvPr/>
        </p:nvSpPr>
        <p:spPr bwMode="auto">
          <a:xfrm>
            <a:off x="345337" y="4421002"/>
            <a:ext cx="2667012"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Scar for previous surgery </a:t>
            </a:r>
          </a:p>
        </p:txBody>
      </p:sp>
      <p:sp>
        <p:nvSpPr>
          <p:cNvPr id="9" name="Rettangolo 7">
            <a:extLst>
              <a:ext uri="{FF2B5EF4-FFF2-40B4-BE49-F238E27FC236}">
                <a16:creationId xmlns:a16="http://schemas.microsoft.com/office/drawing/2014/main" id="{D68B2388-3D27-E623-1B90-6CD3758DD909}"/>
              </a:ext>
            </a:extLst>
          </p:cNvPr>
          <p:cNvSpPr>
            <a:spLocks noChangeArrowheads="1"/>
          </p:cNvSpPr>
          <p:nvPr/>
        </p:nvSpPr>
        <p:spPr bwMode="auto">
          <a:xfrm>
            <a:off x="91338" y="273308"/>
            <a:ext cx="5958417" cy="1016000"/>
          </a:xfrm>
          <a:prstGeom prst="rect">
            <a:avLst/>
          </a:prstGeom>
          <a:solidFill>
            <a:schemeClr val="bg1">
              <a:lumMod val="95000"/>
            </a:schemeClr>
          </a:solidFill>
          <a:ln>
            <a:noFill/>
          </a:ln>
        </p:spPr>
        <p:txBody>
          <a:bodyPr>
            <a:spAutoFit/>
          </a:bodyPr>
          <a:lstStyle>
            <a:lvl1pPr>
              <a:spcBef>
                <a:spcPct val="20000"/>
              </a:spcBef>
              <a:buSzPct val="95000"/>
              <a:buChar char="•"/>
              <a:defRPr sz="3200">
                <a:solidFill>
                  <a:srgbClr val="717171"/>
                </a:solidFill>
                <a:latin typeface="Helvetica Neue"/>
              </a:defRPr>
            </a:lvl1pPr>
            <a:lvl2pPr marL="742950" indent="-285750">
              <a:spcBef>
                <a:spcPct val="20000"/>
              </a:spcBef>
              <a:buSzPct val="95000"/>
              <a:buChar char="–"/>
              <a:defRPr sz="2800">
                <a:solidFill>
                  <a:srgbClr val="717171"/>
                </a:solidFill>
                <a:latin typeface="Helvetica Neue Light"/>
              </a:defRPr>
            </a:lvl2pPr>
            <a:lvl3pPr marL="1143000" indent="-228600">
              <a:spcBef>
                <a:spcPct val="20000"/>
              </a:spcBef>
              <a:buSzPct val="95000"/>
              <a:buChar char="•"/>
              <a:defRPr sz="2400">
                <a:solidFill>
                  <a:srgbClr val="717171"/>
                </a:solidFill>
                <a:latin typeface="Helvetica Neue Light"/>
              </a:defRPr>
            </a:lvl3pPr>
            <a:lvl4pPr marL="1600200" indent="-228600">
              <a:spcBef>
                <a:spcPct val="20000"/>
              </a:spcBef>
              <a:buSzPct val="95000"/>
              <a:buChar char="–"/>
              <a:defRPr sz="2000">
                <a:solidFill>
                  <a:srgbClr val="717171"/>
                </a:solidFill>
                <a:latin typeface="Helvetica Neue Light"/>
              </a:defRPr>
            </a:lvl4pPr>
            <a:lvl5pPr marL="2057400" indent="-228600">
              <a:spcBef>
                <a:spcPct val="20000"/>
              </a:spcBef>
              <a:buSzPct val="95000"/>
              <a:buChar char="»"/>
              <a:defRPr sz="2000">
                <a:solidFill>
                  <a:srgbClr val="717171"/>
                </a:solidFill>
                <a:latin typeface="Helvetica Neue UltraLight"/>
              </a:defRPr>
            </a:lvl5pPr>
            <a:lvl6pPr marL="2514600" indent="-228600" eaLnBrk="0" fontAlgn="base" hangingPunct="0">
              <a:spcBef>
                <a:spcPct val="20000"/>
              </a:spcBef>
              <a:spcAft>
                <a:spcPct val="0"/>
              </a:spcAft>
              <a:buSzPct val="95000"/>
              <a:buChar char="»"/>
              <a:defRPr sz="2000">
                <a:solidFill>
                  <a:srgbClr val="717171"/>
                </a:solidFill>
                <a:latin typeface="Helvetica Neue UltraLight"/>
              </a:defRPr>
            </a:lvl6pPr>
            <a:lvl7pPr marL="2971800" indent="-228600" eaLnBrk="0" fontAlgn="base" hangingPunct="0">
              <a:spcBef>
                <a:spcPct val="20000"/>
              </a:spcBef>
              <a:spcAft>
                <a:spcPct val="0"/>
              </a:spcAft>
              <a:buSzPct val="95000"/>
              <a:buChar char="»"/>
              <a:defRPr sz="2000">
                <a:solidFill>
                  <a:srgbClr val="717171"/>
                </a:solidFill>
                <a:latin typeface="Helvetica Neue UltraLight"/>
              </a:defRPr>
            </a:lvl7pPr>
            <a:lvl8pPr marL="3429000" indent="-228600" eaLnBrk="0" fontAlgn="base" hangingPunct="0">
              <a:spcBef>
                <a:spcPct val="20000"/>
              </a:spcBef>
              <a:spcAft>
                <a:spcPct val="0"/>
              </a:spcAft>
              <a:buSzPct val="95000"/>
              <a:buChar char="»"/>
              <a:defRPr sz="2000">
                <a:solidFill>
                  <a:srgbClr val="717171"/>
                </a:solidFill>
                <a:latin typeface="Helvetica Neue UltraLight"/>
              </a:defRPr>
            </a:lvl8pPr>
            <a:lvl9pPr marL="3886200" indent="-228600" eaLnBrk="0" fontAlgn="base" hangingPunct="0">
              <a:spcBef>
                <a:spcPct val="20000"/>
              </a:spcBef>
              <a:spcAft>
                <a:spcPct val="0"/>
              </a:spcAft>
              <a:buSzPct val="95000"/>
              <a:buChar char="»"/>
              <a:defRPr sz="2000">
                <a:solidFill>
                  <a:srgbClr val="717171"/>
                </a:solidFill>
                <a:latin typeface="Helvetica Neue UltraLight"/>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BCC  </a:t>
            </a:r>
            <a:r>
              <a:rPr kumimoji="0" lang="en-US" sz="2000" b="1" i="1" u="sng"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relapse</a:t>
            </a:r>
            <a:r>
              <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Surface 28 cm2 ( 1)  + 10 cm2 (2)</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invasion 1.6 mm for both</a:t>
            </a:r>
          </a:p>
        </p:txBody>
      </p:sp>
      <p:sp>
        <p:nvSpPr>
          <p:cNvPr id="10" name="Rettangolo 11">
            <a:extLst>
              <a:ext uri="{FF2B5EF4-FFF2-40B4-BE49-F238E27FC236}">
                <a16:creationId xmlns:a16="http://schemas.microsoft.com/office/drawing/2014/main" id="{D5844F98-708A-1ECB-3EEB-FF2FE6097F1F}"/>
              </a:ext>
            </a:extLst>
          </p:cNvPr>
          <p:cNvSpPr>
            <a:spLocks noChangeArrowheads="1"/>
          </p:cNvSpPr>
          <p:nvPr/>
        </p:nvSpPr>
        <p:spPr bwMode="auto">
          <a:xfrm>
            <a:off x="2948904" y="4099833"/>
            <a:ext cx="3232103"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Depigmentation for previous RT</a:t>
            </a:r>
          </a:p>
        </p:txBody>
      </p:sp>
      <p:cxnSp>
        <p:nvCxnSpPr>
          <p:cNvPr id="11" name="Connettore 2 5">
            <a:extLst>
              <a:ext uri="{FF2B5EF4-FFF2-40B4-BE49-F238E27FC236}">
                <a16:creationId xmlns:a16="http://schemas.microsoft.com/office/drawing/2014/main" id="{D44CC547-662C-E301-0F85-74AF63263EBF}"/>
              </a:ext>
            </a:extLst>
          </p:cNvPr>
          <p:cNvCxnSpPr>
            <a:cxnSpLocks noChangeShapeType="1"/>
          </p:cNvCxnSpPr>
          <p:nvPr/>
        </p:nvCxnSpPr>
        <p:spPr bwMode="auto">
          <a:xfrm flipH="1" flipV="1">
            <a:off x="3312522" y="3431551"/>
            <a:ext cx="280683" cy="740549"/>
          </a:xfrm>
          <a:prstGeom prst="straightConnector1">
            <a:avLst/>
          </a:prstGeom>
          <a:noFill/>
          <a:ln w="9525" algn="ctr">
            <a:solidFill>
              <a:srgbClr val="004BD5"/>
            </a:solidFill>
            <a:prstDash val="dashDot"/>
            <a:round/>
            <a:headEnd/>
            <a:tailEnd type="triangle" w="med" len="med"/>
          </a:ln>
        </p:spPr>
      </p:cxnSp>
      <p:cxnSp>
        <p:nvCxnSpPr>
          <p:cNvPr id="12" name="Connettore 2 5">
            <a:extLst>
              <a:ext uri="{FF2B5EF4-FFF2-40B4-BE49-F238E27FC236}">
                <a16:creationId xmlns:a16="http://schemas.microsoft.com/office/drawing/2014/main" id="{156EAEC2-25EB-DC31-E3DD-18AF823119A7}"/>
              </a:ext>
            </a:extLst>
          </p:cNvPr>
          <p:cNvCxnSpPr>
            <a:cxnSpLocks noChangeShapeType="1"/>
          </p:cNvCxnSpPr>
          <p:nvPr/>
        </p:nvCxnSpPr>
        <p:spPr bwMode="auto">
          <a:xfrm flipV="1">
            <a:off x="3994238" y="3582846"/>
            <a:ext cx="570717" cy="636690"/>
          </a:xfrm>
          <a:prstGeom prst="straightConnector1">
            <a:avLst/>
          </a:prstGeom>
          <a:noFill/>
          <a:ln w="9525" algn="ctr">
            <a:solidFill>
              <a:srgbClr val="004BD5"/>
            </a:solidFill>
            <a:prstDash val="dashDot"/>
            <a:round/>
            <a:headEnd/>
            <a:tailEnd type="triangle" w="med" len="med"/>
          </a:ln>
        </p:spPr>
      </p:cxnSp>
    </p:spTree>
    <p:extLst>
      <p:ext uri="{BB962C8B-B14F-4D97-AF65-F5344CB8AC3E}">
        <p14:creationId xmlns:p14="http://schemas.microsoft.com/office/powerpoint/2010/main" val="2484987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F38C049-71B9-0D61-08BC-CA3DD8141099}"/>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sp>
        <p:nvSpPr>
          <p:cNvPr id="3" name="Slide Number Placeholder 2">
            <a:extLst>
              <a:ext uri="{FF2B5EF4-FFF2-40B4-BE49-F238E27FC236}">
                <a16:creationId xmlns:a16="http://schemas.microsoft.com/office/drawing/2014/main" id="{B5DC95D1-5AEA-E09E-A416-538EB189431F}"/>
              </a:ext>
            </a:extLst>
          </p:cNvPr>
          <p:cNvSpPr>
            <a:spLocks noGrp="1"/>
          </p:cNvSpPr>
          <p:nvPr>
            <p:ph type="sldNum" sz="quarter" idx="4"/>
          </p:nvPr>
        </p:nvSpPr>
        <p:spPr>
          <a:xfrm>
            <a:off x="11651672" y="6268819"/>
            <a:ext cx="407453" cy="471055"/>
          </a:xfrm>
        </p:spPr>
        <p:txBody>
          <a:bodyPr/>
          <a:lstStyle/>
          <a:p>
            <a:pPr marL="0" marR="0" lvl="0" indent="0" algn="r" defTabSz="914400" rtl="0" eaLnBrk="1" fontAlgn="auto" latinLnBrk="0" hangingPunct="1">
              <a:lnSpc>
                <a:spcPct val="100000"/>
              </a:lnSpc>
              <a:spcBef>
                <a:spcPts val="0"/>
              </a:spcBef>
              <a:spcAft>
                <a:spcPts val="300"/>
              </a:spcAft>
              <a:buClrTx/>
              <a:buSzTx/>
              <a:buFontTx/>
              <a:buNone/>
              <a:tabLst/>
              <a:defRPr/>
            </a:pPr>
            <a:fld id="{08BCBFAE-17F8-4FF8-BA0B-2F6E6C4B0EE1}" type="slidenum">
              <a:rPr kumimoji="0" lang="en-AU" sz="600" b="0" i="0" u="none" strike="noStrike" kern="1200" cap="none" spc="0" normalizeH="0" baseline="0" noProof="0" smtClean="0">
                <a:ln>
                  <a:noFill/>
                </a:ln>
                <a:solidFill>
                  <a:prstClr val="black">
                    <a:tint val="75000"/>
                  </a:prstClr>
                </a:solidFill>
                <a:effectLst/>
                <a:uLnTx/>
                <a:uFillTx/>
                <a:latin typeface="Libre Franklin Thin" pitchFamily="2" charset="77"/>
                <a:ea typeface="+mn-ea"/>
                <a:cs typeface="+mn-cs"/>
              </a:rPr>
              <a:pPr marL="0" marR="0" lvl="0" indent="0" algn="r" defTabSz="914400" rtl="0" eaLnBrk="1" fontAlgn="auto" latinLnBrk="0" hangingPunct="1">
                <a:lnSpc>
                  <a:spcPct val="100000"/>
                </a:lnSpc>
                <a:spcBef>
                  <a:spcPts val="0"/>
                </a:spcBef>
                <a:spcAft>
                  <a:spcPts val="300"/>
                </a:spcAft>
                <a:buClrTx/>
                <a:buSzTx/>
                <a:buFontTx/>
                <a:buNone/>
                <a:tabLst/>
                <a:defRPr/>
              </a:pPr>
              <a:t>17</a:t>
            </a:fld>
            <a:endPar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pic>
        <p:nvPicPr>
          <p:cNvPr id="4" name="Immagine 2">
            <a:extLst>
              <a:ext uri="{FF2B5EF4-FFF2-40B4-BE49-F238E27FC236}">
                <a16:creationId xmlns:a16="http://schemas.microsoft.com/office/drawing/2014/main" id="{DAF1F715-884B-C722-AA37-CCB8AF9FDD19}"/>
              </a:ext>
            </a:extLst>
          </p:cNvPr>
          <p:cNvPicPr>
            <a:picLocks noChangeAspect="1" noChangeArrowheads="1"/>
          </p:cNvPicPr>
          <p:nvPr/>
        </p:nvPicPr>
        <p:blipFill>
          <a:blip r:embed="rId2"/>
          <a:srcRect/>
          <a:stretch>
            <a:fillRect/>
          </a:stretch>
        </p:blipFill>
        <p:spPr bwMode="auto">
          <a:xfrm>
            <a:off x="225083" y="267287"/>
            <a:ext cx="5978768" cy="2639440"/>
          </a:xfrm>
          <a:prstGeom prst="rect">
            <a:avLst/>
          </a:prstGeom>
          <a:noFill/>
          <a:ln w="9525">
            <a:noFill/>
            <a:miter lim="800000"/>
            <a:headEnd/>
            <a:tailEnd/>
          </a:ln>
        </p:spPr>
      </p:pic>
      <p:pic>
        <p:nvPicPr>
          <p:cNvPr id="5" name="Immagine 7">
            <a:extLst>
              <a:ext uri="{FF2B5EF4-FFF2-40B4-BE49-F238E27FC236}">
                <a16:creationId xmlns:a16="http://schemas.microsoft.com/office/drawing/2014/main" id="{F4387E36-9736-F97B-2F2A-655CEA915A0E}"/>
              </a:ext>
            </a:extLst>
          </p:cNvPr>
          <p:cNvPicPr>
            <a:picLocks noChangeAspect="1" noChangeArrowheads="1"/>
          </p:cNvPicPr>
          <p:nvPr/>
        </p:nvPicPr>
        <p:blipFill>
          <a:blip r:embed="rId3" cstate="print"/>
          <a:srcRect/>
          <a:stretch>
            <a:fillRect/>
          </a:stretch>
        </p:blipFill>
        <p:spPr bwMode="auto">
          <a:xfrm>
            <a:off x="6274192" y="267288"/>
            <a:ext cx="5745337" cy="2635388"/>
          </a:xfrm>
          <a:prstGeom prst="rect">
            <a:avLst/>
          </a:prstGeom>
          <a:noFill/>
          <a:ln w="9525">
            <a:noFill/>
            <a:miter lim="800000"/>
            <a:headEnd/>
            <a:tailEnd/>
          </a:ln>
        </p:spPr>
      </p:pic>
      <p:sp>
        <p:nvSpPr>
          <p:cNvPr id="6" name="CasellaDiTesto 3">
            <a:extLst>
              <a:ext uri="{FF2B5EF4-FFF2-40B4-BE49-F238E27FC236}">
                <a16:creationId xmlns:a16="http://schemas.microsoft.com/office/drawing/2014/main" id="{3D9FBED3-ED3C-F756-0BC4-691DF35F36C1}"/>
              </a:ext>
            </a:extLst>
          </p:cNvPr>
          <p:cNvSpPr txBox="1">
            <a:spLocks noChangeArrowheads="1"/>
          </p:cNvSpPr>
          <p:nvPr/>
        </p:nvSpPr>
        <p:spPr bwMode="auto">
          <a:xfrm>
            <a:off x="6318862" y="303256"/>
            <a:ext cx="1046120" cy="369332"/>
          </a:xfrm>
          <a:prstGeom prst="rect">
            <a:avLst/>
          </a:prstGeom>
          <a:solidFill>
            <a:schemeClr val="bg2"/>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Calibri"/>
                <a:ea typeface="+mn-ea"/>
                <a:cs typeface="+mn-cs"/>
              </a:rPr>
              <a:t>8  </a:t>
            </a:r>
            <a:r>
              <a:rPr kumimoji="0" lang="it-IT" altLang="it-IT" sz="1800" b="0" i="0" u="none" strike="noStrike" kern="1200" cap="none" spc="0" normalizeH="0" baseline="0" noProof="0" dirty="0" err="1">
                <a:ln>
                  <a:noFill/>
                </a:ln>
                <a:solidFill>
                  <a:prstClr val="black"/>
                </a:solidFill>
                <a:effectLst/>
                <a:uLnTx/>
                <a:uFillTx/>
                <a:latin typeface="Calibri"/>
                <a:ea typeface="+mn-ea"/>
                <a:cs typeface="+mn-cs"/>
              </a:rPr>
              <a:t>weeks</a:t>
            </a:r>
            <a:r>
              <a:rPr kumimoji="0" lang="it-IT" altLang="it-IT"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7" name="CasellaDiTesto 4">
            <a:extLst>
              <a:ext uri="{FF2B5EF4-FFF2-40B4-BE49-F238E27FC236}">
                <a16:creationId xmlns:a16="http://schemas.microsoft.com/office/drawing/2014/main" id="{3496D375-EBF3-A980-0CA3-D6D2B9EEF9C3}"/>
              </a:ext>
            </a:extLst>
          </p:cNvPr>
          <p:cNvSpPr txBox="1">
            <a:spLocks noChangeArrowheads="1"/>
          </p:cNvSpPr>
          <p:nvPr/>
        </p:nvSpPr>
        <p:spPr bwMode="auto">
          <a:xfrm>
            <a:off x="272007" y="301928"/>
            <a:ext cx="2141612" cy="369332"/>
          </a:xfrm>
          <a:prstGeom prst="rect">
            <a:avLst/>
          </a:prstGeom>
          <a:solidFill>
            <a:schemeClr val="bg2"/>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Calibri"/>
                <a:ea typeface="+mn-ea"/>
                <a:cs typeface="+mn-cs"/>
              </a:rPr>
              <a:t>4  Weeks </a:t>
            </a:r>
            <a:r>
              <a:rPr kumimoji="0" lang="it-IT" altLang="it-IT" sz="1800" b="0" i="0" u="none" strike="noStrike" kern="1200" cap="none" spc="0" normalizeH="0" baseline="0" noProof="0" dirty="0" err="1">
                <a:ln>
                  <a:noFill/>
                </a:ln>
                <a:solidFill>
                  <a:prstClr val="black"/>
                </a:solidFill>
                <a:effectLst/>
                <a:uLnTx/>
                <a:uFillTx/>
                <a:latin typeface="Calibri"/>
                <a:ea typeface="+mn-ea"/>
                <a:cs typeface="+mn-cs"/>
              </a:rPr>
              <a:t>Toxicity</a:t>
            </a:r>
            <a:r>
              <a:rPr kumimoji="0" lang="it-IT" altLang="it-IT" sz="1800" b="0" i="0" u="none" strike="noStrike" kern="1200" cap="none" spc="0" normalizeH="0" baseline="0" noProof="0" dirty="0">
                <a:ln>
                  <a:noFill/>
                </a:ln>
                <a:solidFill>
                  <a:prstClr val="black"/>
                </a:solidFill>
                <a:effectLst/>
                <a:uLnTx/>
                <a:uFillTx/>
                <a:latin typeface="Calibri"/>
                <a:ea typeface="+mn-ea"/>
                <a:cs typeface="+mn-cs"/>
              </a:rPr>
              <a:t> G3 </a:t>
            </a:r>
          </a:p>
        </p:txBody>
      </p:sp>
      <p:pic>
        <p:nvPicPr>
          <p:cNvPr id="8" name="Immagine 5">
            <a:extLst>
              <a:ext uri="{FF2B5EF4-FFF2-40B4-BE49-F238E27FC236}">
                <a16:creationId xmlns:a16="http://schemas.microsoft.com/office/drawing/2014/main" id="{62BC94E5-CF9A-9BE7-5209-03DD13B7B1ED}"/>
              </a:ext>
            </a:extLst>
          </p:cNvPr>
          <p:cNvPicPr>
            <a:picLocks noChangeAspect="1"/>
          </p:cNvPicPr>
          <p:nvPr/>
        </p:nvPicPr>
        <p:blipFill>
          <a:blip r:embed="rId4"/>
          <a:srcRect t="3523" r="4822" b="2798"/>
          <a:stretch>
            <a:fillRect/>
          </a:stretch>
        </p:blipFill>
        <p:spPr bwMode="auto">
          <a:xfrm>
            <a:off x="225083" y="3020801"/>
            <a:ext cx="6132989" cy="3319122"/>
          </a:xfrm>
          <a:prstGeom prst="rect">
            <a:avLst/>
          </a:prstGeom>
          <a:noFill/>
          <a:ln w="9525">
            <a:noFill/>
            <a:miter lim="800000"/>
            <a:headEnd/>
            <a:tailEnd/>
          </a:ln>
        </p:spPr>
      </p:pic>
      <p:sp>
        <p:nvSpPr>
          <p:cNvPr id="9" name="CasellaDiTesto 19">
            <a:extLst>
              <a:ext uri="{FF2B5EF4-FFF2-40B4-BE49-F238E27FC236}">
                <a16:creationId xmlns:a16="http://schemas.microsoft.com/office/drawing/2014/main" id="{A6B4649B-6C88-3531-D481-9AE879B43C65}"/>
              </a:ext>
            </a:extLst>
          </p:cNvPr>
          <p:cNvSpPr txBox="1">
            <a:spLocks noChangeArrowheads="1"/>
          </p:cNvSpPr>
          <p:nvPr/>
        </p:nvSpPr>
        <p:spPr bwMode="auto">
          <a:xfrm>
            <a:off x="562708" y="3118541"/>
            <a:ext cx="1226395" cy="369332"/>
          </a:xfrm>
          <a:prstGeom prst="rect">
            <a:avLst/>
          </a:prstGeom>
          <a:solidFill>
            <a:schemeClr val="bg2"/>
          </a:solidFill>
          <a:ln>
            <a:noFill/>
          </a:ln>
        </p:spPr>
        <p:txBody>
          <a:bodyPr wrap="square">
            <a:spAutoFit/>
          </a:bodyPr>
          <a:lstStyle>
            <a:lvl1pPr>
              <a:spcBef>
                <a:spcPct val="20000"/>
              </a:spcBef>
              <a:buSzPct val="95000"/>
              <a:buChar char="•"/>
              <a:defRPr sz="3200">
                <a:solidFill>
                  <a:srgbClr val="717171"/>
                </a:solidFill>
                <a:latin typeface="Helvetica Neue"/>
              </a:defRPr>
            </a:lvl1pPr>
            <a:lvl2pPr marL="742950" indent="-285750">
              <a:spcBef>
                <a:spcPct val="20000"/>
              </a:spcBef>
              <a:buSzPct val="95000"/>
              <a:buChar char="–"/>
              <a:defRPr sz="2800">
                <a:solidFill>
                  <a:srgbClr val="717171"/>
                </a:solidFill>
                <a:latin typeface="Helvetica Neue Light"/>
              </a:defRPr>
            </a:lvl2pPr>
            <a:lvl3pPr marL="1143000" indent="-228600">
              <a:spcBef>
                <a:spcPct val="20000"/>
              </a:spcBef>
              <a:buSzPct val="95000"/>
              <a:buChar char="•"/>
              <a:defRPr sz="2400">
                <a:solidFill>
                  <a:srgbClr val="717171"/>
                </a:solidFill>
                <a:latin typeface="Helvetica Neue Light"/>
              </a:defRPr>
            </a:lvl3pPr>
            <a:lvl4pPr marL="1600200" indent="-228600">
              <a:spcBef>
                <a:spcPct val="20000"/>
              </a:spcBef>
              <a:buSzPct val="95000"/>
              <a:buChar char="–"/>
              <a:defRPr sz="2000">
                <a:solidFill>
                  <a:srgbClr val="717171"/>
                </a:solidFill>
                <a:latin typeface="Helvetica Neue Light"/>
              </a:defRPr>
            </a:lvl4pPr>
            <a:lvl5pPr marL="2057400" indent="-228600">
              <a:spcBef>
                <a:spcPct val="20000"/>
              </a:spcBef>
              <a:buSzPct val="95000"/>
              <a:buChar char="»"/>
              <a:defRPr sz="2000">
                <a:solidFill>
                  <a:srgbClr val="717171"/>
                </a:solidFill>
                <a:latin typeface="Helvetica Neue UltraLight"/>
              </a:defRPr>
            </a:lvl5pPr>
            <a:lvl6pPr marL="2514600" indent="-228600" eaLnBrk="0" fontAlgn="base" hangingPunct="0">
              <a:spcBef>
                <a:spcPct val="20000"/>
              </a:spcBef>
              <a:spcAft>
                <a:spcPct val="0"/>
              </a:spcAft>
              <a:buSzPct val="95000"/>
              <a:buChar char="»"/>
              <a:defRPr sz="2000">
                <a:solidFill>
                  <a:srgbClr val="717171"/>
                </a:solidFill>
                <a:latin typeface="Helvetica Neue UltraLight"/>
              </a:defRPr>
            </a:lvl6pPr>
            <a:lvl7pPr marL="2971800" indent="-228600" eaLnBrk="0" fontAlgn="base" hangingPunct="0">
              <a:spcBef>
                <a:spcPct val="20000"/>
              </a:spcBef>
              <a:spcAft>
                <a:spcPct val="0"/>
              </a:spcAft>
              <a:buSzPct val="95000"/>
              <a:buChar char="»"/>
              <a:defRPr sz="2000">
                <a:solidFill>
                  <a:srgbClr val="717171"/>
                </a:solidFill>
                <a:latin typeface="Helvetica Neue UltraLight"/>
              </a:defRPr>
            </a:lvl7pPr>
            <a:lvl8pPr marL="3429000" indent="-228600" eaLnBrk="0" fontAlgn="base" hangingPunct="0">
              <a:spcBef>
                <a:spcPct val="20000"/>
              </a:spcBef>
              <a:spcAft>
                <a:spcPct val="0"/>
              </a:spcAft>
              <a:buSzPct val="95000"/>
              <a:buChar char="»"/>
              <a:defRPr sz="2000">
                <a:solidFill>
                  <a:srgbClr val="717171"/>
                </a:solidFill>
                <a:latin typeface="Helvetica Neue UltraLight"/>
              </a:defRPr>
            </a:lvl8pPr>
            <a:lvl9pPr marL="3886200" indent="-228600" eaLnBrk="0" fontAlgn="base" hangingPunct="0">
              <a:spcBef>
                <a:spcPct val="20000"/>
              </a:spcBef>
              <a:spcAft>
                <a:spcPct val="0"/>
              </a:spcAft>
              <a:buSzPct val="95000"/>
              <a:buChar char="»"/>
              <a:defRPr sz="2000">
                <a:solidFill>
                  <a:srgbClr val="717171"/>
                </a:solidFill>
                <a:latin typeface="Helvetica Neue UltraLight"/>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3 </a:t>
            </a:r>
            <a:r>
              <a:rPr kumimoji="0" lang="it-IT" sz="18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mn-cs"/>
              </a:rPr>
              <a:t>months</a:t>
            </a:r>
            <a:endParaRPr kumimoji="0" lang="it-IT"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pic>
        <p:nvPicPr>
          <p:cNvPr id="10" name="Immagine 1">
            <a:extLst>
              <a:ext uri="{FF2B5EF4-FFF2-40B4-BE49-F238E27FC236}">
                <a16:creationId xmlns:a16="http://schemas.microsoft.com/office/drawing/2014/main" id="{7DADD3DA-54E6-6832-773A-CC1C7A1BEC14}"/>
              </a:ext>
            </a:extLst>
          </p:cNvPr>
          <p:cNvPicPr>
            <a:picLocks noChangeAspect="1"/>
          </p:cNvPicPr>
          <p:nvPr/>
        </p:nvPicPr>
        <p:blipFill>
          <a:blip r:embed="rId5"/>
          <a:srcRect t="19760" b="17368"/>
          <a:stretch>
            <a:fillRect/>
          </a:stretch>
        </p:blipFill>
        <p:spPr bwMode="auto">
          <a:xfrm>
            <a:off x="6505525" y="3027005"/>
            <a:ext cx="5267745" cy="3312918"/>
          </a:xfrm>
          <a:prstGeom prst="rect">
            <a:avLst/>
          </a:prstGeom>
          <a:noFill/>
          <a:ln w="9525">
            <a:noFill/>
            <a:miter lim="800000"/>
            <a:headEnd/>
            <a:tailEnd/>
          </a:ln>
        </p:spPr>
      </p:pic>
      <p:sp>
        <p:nvSpPr>
          <p:cNvPr id="11" name="CasellaDiTesto 19">
            <a:extLst>
              <a:ext uri="{FF2B5EF4-FFF2-40B4-BE49-F238E27FC236}">
                <a16:creationId xmlns:a16="http://schemas.microsoft.com/office/drawing/2014/main" id="{5BD39FFB-86D1-C5A3-807F-5B0F5147F4E3}"/>
              </a:ext>
            </a:extLst>
          </p:cNvPr>
          <p:cNvSpPr txBox="1">
            <a:spLocks noChangeArrowheads="1"/>
          </p:cNvSpPr>
          <p:nvPr/>
        </p:nvSpPr>
        <p:spPr bwMode="auto">
          <a:xfrm>
            <a:off x="6538877" y="3065606"/>
            <a:ext cx="4976120" cy="369332"/>
          </a:xfrm>
          <a:prstGeom prst="rect">
            <a:avLst/>
          </a:prstGeom>
          <a:solidFill>
            <a:schemeClr val="bg2"/>
          </a:solidFill>
          <a:ln>
            <a:noFill/>
          </a:ln>
        </p:spPr>
        <p:txBody>
          <a:bodyPr wrap="square">
            <a:spAutoFit/>
          </a:bodyPr>
          <a:lstStyle>
            <a:lvl1pPr>
              <a:spcBef>
                <a:spcPct val="20000"/>
              </a:spcBef>
              <a:buSzPct val="95000"/>
              <a:buChar char="•"/>
              <a:defRPr sz="3200">
                <a:solidFill>
                  <a:srgbClr val="717171"/>
                </a:solidFill>
                <a:latin typeface="Helvetica Neue"/>
              </a:defRPr>
            </a:lvl1pPr>
            <a:lvl2pPr marL="742950" indent="-285750">
              <a:spcBef>
                <a:spcPct val="20000"/>
              </a:spcBef>
              <a:buSzPct val="95000"/>
              <a:buChar char="–"/>
              <a:defRPr sz="2800">
                <a:solidFill>
                  <a:srgbClr val="717171"/>
                </a:solidFill>
                <a:latin typeface="Helvetica Neue Light"/>
              </a:defRPr>
            </a:lvl2pPr>
            <a:lvl3pPr marL="1143000" indent="-228600">
              <a:spcBef>
                <a:spcPct val="20000"/>
              </a:spcBef>
              <a:buSzPct val="95000"/>
              <a:buChar char="•"/>
              <a:defRPr sz="2400">
                <a:solidFill>
                  <a:srgbClr val="717171"/>
                </a:solidFill>
                <a:latin typeface="Helvetica Neue Light"/>
              </a:defRPr>
            </a:lvl3pPr>
            <a:lvl4pPr marL="1600200" indent="-228600">
              <a:spcBef>
                <a:spcPct val="20000"/>
              </a:spcBef>
              <a:buSzPct val="95000"/>
              <a:buChar char="–"/>
              <a:defRPr sz="2000">
                <a:solidFill>
                  <a:srgbClr val="717171"/>
                </a:solidFill>
                <a:latin typeface="Helvetica Neue Light"/>
              </a:defRPr>
            </a:lvl4pPr>
            <a:lvl5pPr marL="2057400" indent="-228600">
              <a:spcBef>
                <a:spcPct val="20000"/>
              </a:spcBef>
              <a:buSzPct val="95000"/>
              <a:buChar char="»"/>
              <a:defRPr sz="2000">
                <a:solidFill>
                  <a:srgbClr val="717171"/>
                </a:solidFill>
                <a:latin typeface="Helvetica Neue UltraLight"/>
              </a:defRPr>
            </a:lvl5pPr>
            <a:lvl6pPr marL="2514600" indent="-228600" eaLnBrk="0" fontAlgn="base" hangingPunct="0">
              <a:spcBef>
                <a:spcPct val="20000"/>
              </a:spcBef>
              <a:spcAft>
                <a:spcPct val="0"/>
              </a:spcAft>
              <a:buSzPct val="95000"/>
              <a:buChar char="»"/>
              <a:defRPr sz="2000">
                <a:solidFill>
                  <a:srgbClr val="717171"/>
                </a:solidFill>
                <a:latin typeface="Helvetica Neue UltraLight"/>
              </a:defRPr>
            </a:lvl6pPr>
            <a:lvl7pPr marL="2971800" indent="-228600" eaLnBrk="0" fontAlgn="base" hangingPunct="0">
              <a:spcBef>
                <a:spcPct val="20000"/>
              </a:spcBef>
              <a:spcAft>
                <a:spcPct val="0"/>
              </a:spcAft>
              <a:buSzPct val="95000"/>
              <a:buChar char="»"/>
              <a:defRPr sz="2000">
                <a:solidFill>
                  <a:srgbClr val="717171"/>
                </a:solidFill>
                <a:latin typeface="Helvetica Neue UltraLight"/>
              </a:defRPr>
            </a:lvl7pPr>
            <a:lvl8pPr marL="3429000" indent="-228600" eaLnBrk="0" fontAlgn="base" hangingPunct="0">
              <a:spcBef>
                <a:spcPct val="20000"/>
              </a:spcBef>
              <a:spcAft>
                <a:spcPct val="0"/>
              </a:spcAft>
              <a:buSzPct val="95000"/>
              <a:buChar char="»"/>
              <a:defRPr sz="2000">
                <a:solidFill>
                  <a:srgbClr val="717171"/>
                </a:solidFill>
                <a:latin typeface="Helvetica Neue UltraLight"/>
              </a:defRPr>
            </a:lvl8pPr>
            <a:lvl9pPr marL="3886200" indent="-228600" eaLnBrk="0" fontAlgn="base" hangingPunct="0">
              <a:spcBef>
                <a:spcPct val="20000"/>
              </a:spcBef>
              <a:spcAft>
                <a:spcPct val="0"/>
              </a:spcAft>
              <a:buSzPct val="95000"/>
              <a:buChar char="»"/>
              <a:defRPr sz="2000">
                <a:solidFill>
                  <a:srgbClr val="717171"/>
                </a:solidFill>
                <a:latin typeface="Helvetica Neue UltraLight"/>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6 </a:t>
            </a:r>
            <a:r>
              <a:rPr kumimoji="0" lang="it-IT" sz="18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mn-cs"/>
              </a:rPr>
              <a:t>months</a:t>
            </a:r>
            <a:r>
              <a:rPr kumimoji="0" lang="it-IT"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mn-cs"/>
              </a:rPr>
              <a:t>Good</a:t>
            </a:r>
            <a:r>
              <a:rPr kumimoji="0" lang="it-IT"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mn-cs"/>
              </a:rPr>
              <a:t>Cosmetic</a:t>
            </a:r>
            <a:r>
              <a:rPr kumimoji="0" lang="it-IT"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mn-cs"/>
              </a:rPr>
              <a:t>results</a:t>
            </a:r>
            <a:r>
              <a:rPr kumimoji="0" lang="it-IT"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a:t>
            </a:r>
          </a:p>
        </p:txBody>
      </p:sp>
      <p:sp>
        <p:nvSpPr>
          <p:cNvPr id="12" name="Ovale 2">
            <a:extLst>
              <a:ext uri="{FF2B5EF4-FFF2-40B4-BE49-F238E27FC236}">
                <a16:creationId xmlns:a16="http://schemas.microsoft.com/office/drawing/2014/main" id="{5AD8AA81-4CEC-319F-7D7D-89F1EE9980C2}"/>
              </a:ext>
            </a:extLst>
          </p:cNvPr>
          <p:cNvSpPr>
            <a:spLocks noChangeArrowheads="1"/>
          </p:cNvSpPr>
          <p:nvPr/>
        </p:nvSpPr>
        <p:spPr bwMode="auto">
          <a:xfrm>
            <a:off x="9602408" y="4661470"/>
            <a:ext cx="637116" cy="457200"/>
          </a:xfrm>
          <a:prstGeom prst="ellipse">
            <a:avLst/>
          </a:prstGeom>
          <a:noFill/>
          <a:ln w="9525" algn="ctr">
            <a:solidFill>
              <a:srgbClr val="004BD5"/>
            </a:solidFill>
            <a:prstDash val="dashDot"/>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e 10">
            <a:extLst>
              <a:ext uri="{FF2B5EF4-FFF2-40B4-BE49-F238E27FC236}">
                <a16:creationId xmlns:a16="http://schemas.microsoft.com/office/drawing/2014/main" id="{9A0592F0-2FDF-C496-DC8C-A83500D728A7}"/>
              </a:ext>
            </a:extLst>
          </p:cNvPr>
          <p:cNvSpPr>
            <a:spLocks noChangeArrowheads="1"/>
          </p:cNvSpPr>
          <p:nvPr/>
        </p:nvSpPr>
        <p:spPr bwMode="auto">
          <a:xfrm>
            <a:off x="10352064" y="3724528"/>
            <a:ext cx="635000" cy="457200"/>
          </a:xfrm>
          <a:prstGeom prst="ellipse">
            <a:avLst/>
          </a:prstGeom>
          <a:noFill/>
          <a:ln w="9525" algn="ctr">
            <a:solidFill>
              <a:srgbClr val="004BD5"/>
            </a:solidFill>
            <a:prstDash val="dashDot"/>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CasellaDiTesto 3">
            <a:extLst>
              <a:ext uri="{FF2B5EF4-FFF2-40B4-BE49-F238E27FC236}">
                <a16:creationId xmlns:a16="http://schemas.microsoft.com/office/drawing/2014/main" id="{27C34BE5-1D20-856F-E3ED-091468B3C40B}"/>
              </a:ext>
            </a:extLst>
          </p:cNvPr>
          <p:cNvSpPr txBox="1">
            <a:spLocks noChangeArrowheads="1"/>
          </p:cNvSpPr>
          <p:nvPr/>
        </p:nvSpPr>
        <p:spPr bwMode="auto">
          <a:xfrm>
            <a:off x="10094125" y="4331222"/>
            <a:ext cx="1270091" cy="615553"/>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Biopsy sites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Calibri" pitchFamily="34" charset="0"/>
                <a:ea typeface="+mn-ea"/>
                <a:cs typeface="+mn-cs"/>
              </a:rPr>
              <a:t>(negative)</a:t>
            </a:r>
          </a:p>
        </p:txBody>
      </p:sp>
      <p:pic>
        <p:nvPicPr>
          <p:cNvPr id="15" name="Immagine 6">
            <a:extLst>
              <a:ext uri="{FF2B5EF4-FFF2-40B4-BE49-F238E27FC236}">
                <a16:creationId xmlns:a16="http://schemas.microsoft.com/office/drawing/2014/main" id="{0A2D1746-1A26-5396-B75D-E0DD6C699BE0}"/>
              </a:ext>
            </a:extLst>
          </p:cNvPr>
          <p:cNvPicPr>
            <a:picLocks noChangeAspect="1"/>
          </p:cNvPicPr>
          <p:nvPr/>
        </p:nvPicPr>
        <p:blipFill>
          <a:blip r:embed="rId6"/>
          <a:srcRect t="19278" b="24503"/>
          <a:stretch>
            <a:fillRect/>
          </a:stretch>
        </p:blipFill>
        <p:spPr bwMode="auto">
          <a:xfrm>
            <a:off x="225083" y="3027005"/>
            <a:ext cx="6110817" cy="3317875"/>
          </a:xfrm>
          <a:prstGeom prst="rect">
            <a:avLst/>
          </a:prstGeom>
          <a:noFill/>
          <a:ln w="9525">
            <a:noFill/>
            <a:miter lim="800000"/>
            <a:headEnd/>
            <a:tailEnd/>
          </a:ln>
        </p:spPr>
      </p:pic>
      <p:sp>
        <p:nvSpPr>
          <p:cNvPr id="16" name="Text Box 11">
            <a:extLst>
              <a:ext uri="{FF2B5EF4-FFF2-40B4-BE49-F238E27FC236}">
                <a16:creationId xmlns:a16="http://schemas.microsoft.com/office/drawing/2014/main" id="{33829B47-A445-5720-0499-DFE10582ED7C}"/>
              </a:ext>
            </a:extLst>
          </p:cNvPr>
          <p:cNvSpPr txBox="1">
            <a:spLocks noChangeArrowheads="1"/>
          </p:cNvSpPr>
          <p:nvPr/>
        </p:nvSpPr>
        <p:spPr bwMode="auto">
          <a:xfrm>
            <a:off x="397157" y="5609165"/>
            <a:ext cx="3423864" cy="525401"/>
          </a:xfrm>
          <a:prstGeom prst="rect">
            <a:avLst/>
          </a:prstGeom>
          <a:solidFill>
            <a:srgbClr val="F2F2F2"/>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717171"/>
                </a:solidFill>
                <a:latin typeface="Helvetica Neue"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717171"/>
                </a:solidFill>
                <a:latin typeface="Helvetica Neue Light"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717171"/>
                </a:solidFill>
                <a:latin typeface="Helvetica Neue Light"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717171"/>
                </a:solidFill>
                <a:latin typeface="Helvetica Neue Light"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717171"/>
                </a:solidFill>
                <a:latin typeface="Helvetica Neue UltraLight"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717171"/>
                </a:solidFill>
                <a:latin typeface="Helvetica Neue UltraLight"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717171"/>
                </a:solidFill>
                <a:latin typeface="Helvetica Neue UltraLight"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717171"/>
                </a:solidFill>
                <a:latin typeface="Helvetica Neue UltraLight"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717171"/>
                </a:solidFill>
                <a:latin typeface="Helvetica Neue UltraLight" charset="0"/>
                <a:ea typeface="Microsoft YaHei" panose="020B0503020204020204" pitchFamily="34" charset="-122"/>
              </a:defRPr>
            </a:lvl9pPr>
          </a:lstStyle>
          <a:p>
            <a:pPr marL="0" marR="0" lvl="0" indent="0" algn="l" defTabSz="914400" rtl="0" eaLnBrk="1" fontAlgn="auto" latinLnBrk="0" hangingPunct="1">
              <a:lnSpc>
                <a:spcPct val="100000"/>
              </a:lnSpc>
              <a:spcBef>
                <a:spcPct val="0"/>
              </a:spcBef>
              <a:spcAft>
                <a:spcPts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rPr>
              <a:t>Before Rhenium-SCT®</a:t>
            </a:r>
          </a:p>
        </p:txBody>
      </p:sp>
    </p:spTree>
    <p:extLst>
      <p:ext uri="{BB962C8B-B14F-4D97-AF65-F5344CB8AC3E}">
        <p14:creationId xmlns:p14="http://schemas.microsoft.com/office/powerpoint/2010/main" val="223438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fill="hold" nodeType="withEffect">
                                  <p:stCondLst>
                                    <p:cond delay="0"/>
                                  </p:stCondLst>
                                  <p:childTnLst>
                                    <p:set>
                                      <p:cBhvr additive="repl">
                                        <p:cTn id="9" dur="1" fill="hold">
                                          <p:stCondLst>
                                            <p:cond delay="0"/>
                                          </p:stCondLst>
                                        </p:cTn>
                                        <p:tgtEl>
                                          <p:spTgt spid="16"/>
                                        </p:tgtEl>
                                        <p:attrNameLst>
                                          <p:attrName>style.visibility</p:attrName>
                                        </p:attrNameLst>
                                      </p:cBhvr>
                                      <p:to>
                                        <p:strVal val="visible"/>
                                      </p:to>
                                    </p:set>
                                    <p:animEffect transition="in" filter="fade">
                                      <p:cBhvr additive="repl">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Immagine 4"/>
          <p:cNvPicPr>
            <a:picLocks noChangeAspect="1" noChangeArrowheads="1"/>
          </p:cNvPicPr>
          <p:nvPr/>
        </p:nvPicPr>
        <p:blipFill>
          <a:blip r:embed="rId2" cstate="print">
            <a:extLst>
              <a:ext uri="{28A0092B-C50C-407E-A947-70E740481C1C}">
                <a14:useLocalDpi xmlns:a14="http://schemas.microsoft.com/office/drawing/2010/main" val="0"/>
              </a:ext>
            </a:extLst>
          </a:blip>
          <a:srcRect l="12094" t="12944" r="14014" b="10617"/>
          <a:stretch>
            <a:fillRect/>
          </a:stretch>
        </p:blipFill>
        <p:spPr bwMode="auto">
          <a:xfrm>
            <a:off x="3993369" y="579947"/>
            <a:ext cx="7692980" cy="596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e 3"/>
          <p:cNvSpPr/>
          <p:nvPr/>
        </p:nvSpPr>
        <p:spPr>
          <a:xfrm>
            <a:off x="9528776" y="3889419"/>
            <a:ext cx="1725770" cy="11848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ttangolo 4"/>
          <p:cNvSpPr/>
          <p:nvPr/>
        </p:nvSpPr>
        <p:spPr>
          <a:xfrm>
            <a:off x="182348" y="1651712"/>
            <a:ext cx="6096000" cy="923330"/>
          </a:xfrm>
          <a:prstGeom prst="rect">
            <a:avLst/>
          </a:prstGeom>
        </p:spPr>
        <p:txBody>
          <a:bodyPr>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SCC</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19 cm2 </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Surface Area</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1.1mm </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depth neoplastic invasion</a:t>
            </a:r>
          </a:p>
        </p:txBody>
      </p:sp>
      <p:sp>
        <p:nvSpPr>
          <p:cNvPr id="7" name="Text Box 2"/>
          <p:cNvSpPr txBox="1">
            <a:spLocks noChangeArrowheads="1"/>
          </p:cNvSpPr>
          <p:nvPr/>
        </p:nvSpPr>
        <p:spPr bwMode="auto">
          <a:xfrm>
            <a:off x="182348" y="3413556"/>
            <a:ext cx="38100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341313" indent="-341313">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1pPr>
            <a:lvl2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2pPr>
            <a:lvl3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3pPr>
            <a:lvl4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4pPr>
            <a:lvl5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9pPr>
          </a:lstStyle>
          <a:p>
            <a:pPr marL="285750" marR="0" lvl="0" indent="-28575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Superficial absorbed Dose</a:t>
            </a:r>
            <a:b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0,0001mm depth) </a:t>
            </a:r>
            <a:r>
              <a:rPr kumimoji="0" lang="en-US" sz="1400" b="1" i="0" u="none"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rPr>
              <a:t>111 </a:t>
            </a:r>
            <a:r>
              <a:rPr kumimoji="0" lang="en-US" sz="1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Arial" panose="020B0604020202020204" pitchFamily="34" charset="0"/>
              </a:rPr>
              <a:t>Gy</a:t>
            </a:r>
            <a:endParaRPr kumimoji="0" lang="en-US" sz="1400" b="1" i="0" u="none"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endParaRPr>
          </a:p>
        </p:txBody>
      </p:sp>
      <p:sp>
        <p:nvSpPr>
          <p:cNvPr id="8" name="Rectangle 3"/>
          <p:cNvSpPr>
            <a:spLocks noChangeArrowheads="1"/>
          </p:cNvSpPr>
          <p:nvPr/>
        </p:nvSpPr>
        <p:spPr bwMode="auto">
          <a:xfrm>
            <a:off x="182348" y="3918681"/>
            <a:ext cx="4610100"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341313" indent="-341313">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1pPr>
            <a:lvl2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2pPr>
            <a:lvl3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3pPr>
            <a:lvl4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4pPr>
            <a:lvl5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9pPr>
          </a:lstStyle>
          <a:p>
            <a:pPr marL="285750" marR="0" lvl="0" indent="-285750" algn="l" defTabSz="914400" rtl="0" eaLnBrk="1" fontAlgn="auto" latinLnBrk="0" hangingPunct="1">
              <a:lnSpc>
                <a:spcPct val="100000"/>
              </a:lnSpc>
              <a:spcBef>
                <a:spcPts val="0"/>
              </a:spcBef>
              <a:spcAft>
                <a:spcPts val="0"/>
              </a:spcAft>
              <a:buClr>
                <a:srgbClr val="000000"/>
              </a:buClr>
              <a:buSzPct val="95000"/>
              <a:buFont typeface="Arial" panose="020B0604020202020204" pitchFamily="34" charset="0"/>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Mean absorbed Dose</a:t>
            </a:r>
            <a:b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by the volume of the lesion </a:t>
            </a:r>
            <a:r>
              <a:rPr kumimoji="0" lang="en-US" sz="1400" b="1" i="0" u="none"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rPr>
              <a:t>37 </a:t>
            </a:r>
            <a:r>
              <a:rPr kumimoji="0" lang="en-US" sz="1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Arial" panose="020B0604020202020204" pitchFamily="34" charset="0"/>
              </a:rPr>
              <a:t>Gy</a:t>
            </a:r>
            <a:endParaRPr kumimoji="0" lang="en-US" sz="1400" b="1" i="0" u="none"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endParaRPr>
          </a:p>
        </p:txBody>
      </p:sp>
      <p:sp>
        <p:nvSpPr>
          <p:cNvPr id="9" name="Text Box 6"/>
          <p:cNvSpPr txBox="1">
            <a:spLocks noChangeArrowheads="1"/>
          </p:cNvSpPr>
          <p:nvPr/>
        </p:nvSpPr>
        <p:spPr bwMode="auto">
          <a:xfrm>
            <a:off x="182348" y="4438763"/>
            <a:ext cx="42799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341313" indent="-341313">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1pPr>
            <a:lvl2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2pPr>
            <a:lvl3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3pPr>
            <a:lvl4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4pPr>
            <a:lvl5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9pPr>
          </a:lstStyle>
          <a:p>
            <a:pPr marL="285750" marR="0" lvl="0" indent="-285750" algn="l" defTabSz="914400" rtl="0" eaLnBrk="1" fontAlgn="auto" latinLnBrk="0" hangingPunct="1">
              <a:lnSpc>
                <a:spcPct val="100000"/>
              </a:lnSpc>
              <a:spcBef>
                <a:spcPts val="0"/>
              </a:spcBef>
              <a:spcAft>
                <a:spcPts val="0"/>
              </a:spcAft>
              <a:buClr>
                <a:srgbClr val="000000"/>
              </a:buClr>
              <a:buSzPct val="95000"/>
              <a:buFont typeface="Arial" panose="020B0604020202020204" pitchFamily="34" charset="0"/>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Target absorbed dose </a:t>
            </a:r>
            <a:b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1,0mm of neoplastic invasion </a:t>
            </a:r>
            <a:r>
              <a:rPr kumimoji="0" lang="en-US" sz="1400" b="1" i="1" u="sng"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rPr>
              <a:t>20 </a:t>
            </a:r>
            <a:r>
              <a:rPr kumimoji="0" lang="en-US" sz="1400" b="1" i="1" u="sng" strike="noStrike" kern="1200" cap="none" spc="0" normalizeH="0" baseline="0" noProof="0" dirty="0" err="1">
                <a:ln>
                  <a:noFill/>
                </a:ln>
                <a:solidFill>
                  <a:srgbClr val="C00000"/>
                </a:solidFill>
                <a:effectLst/>
                <a:uLnTx/>
                <a:uFillTx/>
                <a:latin typeface="Calibri" panose="020F0502020204030204" pitchFamily="34" charset="0"/>
                <a:ea typeface="+mn-ea"/>
                <a:cs typeface="Arial" panose="020B0604020202020204" pitchFamily="34" charset="0"/>
              </a:rPr>
              <a:t>Gy</a:t>
            </a:r>
            <a:endParaRPr kumimoji="0" lang="en-US" sz="1400" b="1" i="1" u="sng"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endParaRPr>
          </a:p>
        </p:txBody>
      </p:sp>
      <p:sp>
        <p:nvSpPr>
          <p:cNvPr id="10" name="Rectangle 4"/>
          <p:cNvSpPr>
            <a:spLocks noChangeArrowheads="1"/>
          </p:cNvSpPr>
          <p:nvPr/>
        </p:nvSpPr>
        <p:spPr bwMode="auto">
          <a:xfrm>
            <a:off x="182348" y="3066249"/>
            <a:ext cx="2186409" cy="340735"/>
          </a:xfrm>
          <a:prstGeom prst="rect">
            <a:avLst/>
          </a:prstGeom>
          <a:solidFill>
            <a:schemeClr val="bg1">
              <a:lumMod val="95000"/>
            </a:schemeClr>
          </a:solidFill>
          <a:ln>
            <a:noFill/>
          </a:ln>
          <a:effec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Administered 358 </a:t>
            </a: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MBq</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p>
        </p:txBody>
      </p:sp>
      <p:sp>
        <p:nvSpPr>
          <p:cNvPr id="11" name="Rectangle 4"/>
          <p:cNvSpPr>
            <a:spLocks noChangeArrowheads="1"/>
          </p:cNvSpPr>
          <p:nvPr/>
        </p:nvSpPr>
        <p:spPr bwMode="auto">
          <a:xfrm>
            <a:off x="182348" y="5463970"/>
            <a:ext cx="3811021" cy="463846"/>
          </a:xfrm>
          <a:prstGeom prst="rect">
            <a:avLst/>
          </a:prstGeom>
          <a:solidFill>
            <a:schemeClr val="bg1">
              <a:lumMod val="95000"/>
            </a:schemeClr>
          </a:solidFill>
          <a:ln>
            <a:noFill/>
          </a:ln>
          <a:effec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sz="2400" b="1" i="0" u="sng"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Arial" panose="020B0604020202020204" pitchFamily="34" charset="0"/>
              </a:rPr>
              <a:t>Treatment time 120 minutes</a:t>
            </a:r>
          </a:p>
        </p:txBody>
      </p:sp>
    </p:spTree>
    <p:extLst>
      <p:ext uri="{BB962C8B-B14F-4D97-AF65-F5344CB8AC3E}">
        <p14:creationId xmlns:p14="http://schemas.microsoft.com/office/powerpoint/2010/main" val="1616403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Immagine 3"/>
          <p:cNvPicPr>
            <a:picLocks noChangeAspect="1" noChangeArrowheads="1"/>
          </p:cNvPicPr>
          <p:nvPr/>
        </p:nvPicPr>
        <p:blipFill>
          <a:blip r:embed="rId2">
            <a:extLst>
              <a:ext uri="{28A0092B-C50C-407E-A947-70E740481C1C}">
                <a14:useLocalDpi xmlns:a14="http://schemas.microsoft.com/office/drawing/2010/main" val="0"/>
              </a:ext>
            </a:extLst>
          </a:blip>
          <a:srcRect l="5901" r="9837"/>
          <a:stretch>
            <a:fillRect/>
          </a:stretch>
        </p:blipFill>
        <p:spPr bwMode="auto">
          <a:xfrm>
            <a:off x="4005180" y="688823"/>
            <a:ext cx="7847612" cy="5238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e 5"/>
          <p:cNvSpPr/>
          <p:nvPr/>
        </p:nvSpPr>
        <p:spPr>
          <a:xfrm>
            <a:off x="9155015" y="3961269"/>
            <a:ext cx="1725770" cy="11848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CasellaDiTesto 14"/>
          <p:cNvSpPr txBox="1">
            <a:spLocks noChangeArrowheads="1"/>
          </p:cNvSpPr>
          <p:nvPr/>
        </p:nvSpPr>
        <p:spPr bwMode="auto">
          <a:xfrm>
            <a:off x="4034055" y="722410"/>
            <a:ext cx="2962141" cy="707886"/>
          </a:xfrm>
          <a:prstGeom prst="rect">
            <a:avLst/>
          </a:prstGeom>
          <a:solidFill>
            <a:schemeClr val="bg1">
              <a:lumMod val="95000"/>
            </a:schemeClr>
          </a:solidFill>
          <a:ln>
            <a:noFill/>
          </a:ln>
        </p:spPr>
        <p:txBody>
          <a:bodyPr wrap="square">
            <a:spAutoFit/>
          </a:bodyPr>
          <a:lstStyle>
            <a:lvl1pPr>
              <a:spcBef>
                <a:spcPct val="20000"/>
              </a:spcBef>
              <a:buSzPct val="95000"/>
              <a:buChar char="•"/>
              <a:defRPr sz="3200">
                <a:solidFill>
                  <a:srgbClr val="717171"/>
                </a:solidFill>
                <a:latin typeface="Helvetica Neue"/>
              </a:defRPr>
            </a:lvl1pPr>
            <a:lvl2pPr marL="742950" indent="-285750">
              <a:spcBef>
                <a:spcPct val="20000"/>
              </a:spcBef>
              <a:buSzPct val="95000"/>
              <a:buChar char="–"/>
              <a:defRPr sz="2800">
                <a:solidFill>
                  <a:srgbClr val="717171"/>
                </a:solidFill>
                <a:latin typeface="Helvetica Neue Light"/>
              </a:defRPr>
            </a:lvl2pPr>
            <a:lvl3pPr marL="1143000" indent="-228600">
              <a:spcBef>
                <a:spcPct val="20000"/>
              </a:spcBef>
              <a:buSzPct val="95000"/>
              <a:buChar char="•"/>
              <a:defRPr sz="2400">
                <a:solidFill>
                  <a:srgbClr val="717171"/>
                </a:solidFill>
                <a:latin typeface="Helvetica Neue Light"/>
              </a:defRPr>
            </a:lvl3pPr>
            <a:lvl4pPr marL="1600200" indent="-228600">
              <a:spcBef>
                <a:spcPct val="20000"/>
              </a:spcBef>
              <a:buSzPct val="95000"/>
              <a:buChar char="–"/>
              <a:defRPr sz="2000">
                <a:solidFill>
                  <a:srgbClr val="717171"/>
                </a:solidFill>
                <a:latin typeface="Helvetica Neue Light"/>
              </a:defRPr>
            </a:lvl4pPr>
            <a:lvl5pPr marL="2057400" indent="-228600">
              <a:spcBef>
                <a:spcPct val="20000"/>
              </a:spcBef>
              <a:buSzPct val="95000"/>
              <a:buChar char="»"/>
              <a:defRPr sz="2000">
                <a:solidFill>
                  <a:srgbClr val="717171"/>
                </a:solidFill>
                <a:latin typeface="Helvetica Neue UltraLight"/>
              </a:defRPr>
            </a:lvl5pPr>
            <a:lvl6pPr marL="2514600" indent="-228600" eaLnBrk="0" fontAlgn="base" hangingPunct="0">
              <a:spcBef>
                <a:spcPct val="20000"/>
              </a:spcBef>
              <a:spcAft>
                <a:spcPct val="0"/>
              </a:spcAft>
              <a:buSzPct val="95000"/>
              <a:buChar char="»"/>
              <a:defRPr sz="2000">
                <a:solidFill>
                  <a:srgbClr val="717171"/>
                </a:solidFill>
                <a:latin typeface="Helvetica Neue UltraLight"/>
              </a:defRPr>
            </a:lvl6pPr>
            <a:lvl7pPr marL="2971800" indent="-228600" eaLnBrk="0" fontAlgn="base" hangingPunct="0">
              <a:spcBef>
                <a:spcPct val="20000"/>
              </a:spcBef>
              <a:spcAft>
                <a:spcPct val="0"/>
              </a:spcAft>
              <a:buSzPct val="95000"/>
              <a:buChar char="»"/>
              <a:defRPr sz="2000">
                <a:solidFill>
                  <a:srgbClr val="717171"/>
                </a:solidFill>
                <a:latin typeface="Helvetica Neue UltraLight"/>
              </a:defRPr>
            </a:lvl7pPr>
            <a:lvl8pPr marL="3429000" indent="-228600" eaLnBrk="0" fontAlgn="base" hangingPunct="0">
              <a:spcBef>
                <a:spcPct val="20000"/>
              </a:spcBef>
              <a:spcAft>
                <a:spcPct val="0"/>
              </a:spcAft>
              <a:buSzPct val="95000"/>
              <a:buChar char="»"/>
              <a:defRPr sz="2000">
                <a:solidFill>
                  <a:srgbClr val="717171"/>
                </a:solidFill>
                <a:latin typeface="Helvetica Neue UltraLight"/>
              </a:defRPr>
            </a:lvl8pPr>
            <a:lvl9pPr marL="3886200" indent="-228600" eaLnBrk="0" fontAlgn="base" hangingPunct="0">
              <a:spcBef>
                <a:spcPct val="20000"/>
              </a:spcBef>
              <a:spcAft>
                <a:spcPct val="0"/>
              </a:spcAft>
              <a:buSzPct val="95000"/>
              <a:buChar char="»"/>
              <a:defRPr sz="2000">
                <a:solidFill>
                  <a:srgbClr val="717171"/>
                </a:solidFill>
                <a:latin typeface="Helvetica Neue UltraLight"/>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12 weeks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mn-cs"/>
              </a:rPr>
              <a:t>Good</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mn-cs"/>
              </a:rPr>
              <a:t>Cosmetic</a:t>
            </a:r>
            <a:endPar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7" name="Rettangolo 4">
            <a:extLst>
              <a:ext uri="{FF2B5EF4-FFF2-40B4-BE49-F238E27FC236}">
                <a16:creationId xmlns:a16="http://schemas.microsoft.com/office/drawing/2014/main" id="{0636DFCB-5B0E-9FE6-0F10-26F65D0DBCF6}"/>
              </a:ext>
            </a:extLst>
          </p:cNvPr>
          <p:cNvSpPr/>
          <p:nvPr/>
        </p:nvSpPr>
        <p:spPr>
          <a:xfrm>
            <a:off x="182348" y="1651712"/>
            <a:ext cx="6096000" cy="923330"/>
          </a:xfrm>
          <a:prstGeom prst="rect">
            <a:avLst/>
          </a:prstGeom>
        </p:spPr>
        <p:txBody>
          <a:bodyPr>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SCC</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19 cm2 </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Surface Area</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1.1mm </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depth neoplastic invasion</a:t>
            </a:r>
          </a:p>
        </p:txBody>
      </p:sp>
      <p:sp>
        <p:nvSpPr>
          <p:cNvPr id="18" name="Text Box 2">
            <a:extLst>
              <a:ext uri="{FF2B5EF4-FFF2-40B4-BE49-F238E27FC236}">
                <a16:creationId xmlns:a16="http://schemas.microsoft.com/office/drawing/2014/main" id="{9F5A866E-D501-5CD5-9788-764885340E6F}"/>
              </a:ext>
            </a:extLst>
          </p:cNvPr>
          <p:cNvSpPr txBox="1">
            <a:spLocks noChangeArrowheads="1"/>
          </p:cNvSpPr>
          <p:nvPr/>
        </p:nvSpPr>
        <p:spPr bwMode="auto">
          <a:xfrm>
            <a:off x="182348" y="3413556"/>
            <a:ext cx="38100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341313" indent="-341313">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1pPr>
            <a:lvl2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2pPr>
            <a:lvl3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3pPr>
            <a:lvl4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4pPr>
            <a:lvl5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9pPr>
          </a:lstStyle>
          <a:p>
            <a:pPr marL="285750" marR="0" lvl="0" indent="-28575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Superficial absorbed Dose</a:t>
            </a:r>
            <a:b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0,0001mm depth) </a:t>
            </a:r>
            <a:r>
              <a:rPr kumimoji="0" lang="en-US" sz="1400" b="1" i="0" u="none"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rPr>
              <a:t>111 </a:t>
            </a:r>
            <a:r>
              <a:rPr kumimoji="0" lang="en-US" sz="1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Arial" panose="020B0604020202020204" pitchFamily="34" charset="0"/>
              </a:rPr>
              <a:t>Gy</a:t>
            </a:r>
            <a:endParaRPr kumimoji="0" lang="en-US" sz="1400" b="1" i="0" u="none"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endParaRPr>
          </a:p>
        </p:txBody>
      </p:sp>
      <p:sp>
        <p:nvSpPr>
          <p:cNvPr id="19" name="Rectangle 3">
            <a:extLst>
              <a:ext uri="{FF2B5EF4-FFF2-40B4-BE49-F238E27FC236}">
                <a16:creationId xmlns:a16="http://schemas.microsoft.com/office/drawing/2014/main" id="{3E445290-BA3C-5047-2D4F-95CD9456B382}"/>
              </a:ext>
            </a:extLst>
          </p:cNvPr>
          <p:cNvSpPr>
            <a:spLocks noChangeArrowheads="1"/>
          </p:cNvSpPr>
          <p:nvPr/>
        </p:nvSpPr>
        <p:spPr bwMode="auto">
          <a:xfrm>
            <a:off x="182348" y="3918681"/>
            <a:ext cx="4610100"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341313" indent="-341313">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1pPr>
            <a:lvl2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2pPr>
            <a:lvl3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3pPr>
            <a:lvl4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4pPr>
            <a:lvl5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9pPr>
          </a:lstStyle>
          <a:p>
            <a:pPr marL="285750" marR="0" lvl="0" indent="-285750" algn="l" defTabSz="914400" rtl="0" eaLnBrk="1" fontAlgn="auto" latinLnBrk="0" hangingPunct="1">
              <a:lnSpc>
                <a:spcPct val="100000"/>
              </a:lnSpc>
              <a:spcBef>
                <a:spcPts val="0"/>
              </a:spcBef>
              <a:spcAft>
                <a:spcPts val="0"/>
              </a:spcAft>
              <a:buClr>
                <a:srgbClr val="000000"/>
              </a:buClr>
              <a:buSzPct val="95000"/>
              <a:buFont typeface="Arial" panose="020B0604020202020204" pitchFamily="34" charset="0"/>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Mean absorbed Dose</a:t>
            </a:r>
            <a:b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by the volume of the lesion </a:t>
            </a:r>
            <a:r>
              <a:rPr kumimoji="0" lang="en-US" sz="1400" b="1" i="0" u="none"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rPr>
              <a:t>37 </a:t>
            </a:r>
            <a:r>
              <a:rPr kumimoji="0" lang="en-US" sz="1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Arial" panose="020B0604020202020204" pitchFamily="34" charset="0"/>
              </a:rPr>
              <a:t>Gy</a:t>
            </a:r>
            <a:endParaRPr kumimoji="0" lang="en-US" sz="1400" b="1" i="0" u="none"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endParaRPr>
          </a:p>
        </p:txBody>
      </p:sp>
      <p:sp>
        <p:nvSpPr>
          <p:cNvPr id="20" name="Text Box 6">
            <a:extLst>
              <a:ext uri="{FF2B5EF4-FFF2-40B4-BE49-F238E27FC236}">
                <a16:creationId xmlns:a16="http://schemas.microsoft.com/office/drawing/2014/main" id="{A8452B89-90A7-2F3C-9DE4-79203171189A}"/>
              </a:ext>
            </a:extLst>
          </p:cNvPr>
          <p:cNvSpPr txBox="1">
            <a:spLocks noChangeArrowheads="1"/>
          </p:cNvSpPr>
          <p:nvPr/>
        </p:nvSpPr>
        <p:spPr bwMode="auto">
          <a:xfrm>
            <a:off x="182348" y="4438763"/>
            <a:ext cx="42799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341313" indent="-341313">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1pPr>
            <a:lvl2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2pPr>
            <a:lvl3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3pPr>
            <a:lvl4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4pPr>
            <a:lvl5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Times New Roman" panose="02020603050405020304" pitchFamily="18" charset="0"/>
                <a:cs typeface="Arial" panose="020B0604020202020204" pitchFamily="34" charset="0"/>
              </a:defRPr>
            </a:lvl9pPr>
          </a:lstStyle>
          <a:p>
            <a:pPr marL="285750" marR="0" lvl="0" indent="-285750" algn="l" defTabSz="914400" rtl="0" eaLnBrk="1" fontAlgn="auto" latinLnBrk="0" hangingPunct="1">
              <a:lnSpc>
                <a:spcPct val="100000"/>
              </a:lnSpc>
              <a:spcBef>
                <a:spcPts val="0"/>
              </a:spcBef>
              <a:spcAft>
                <a:spcPts val="0"/>
              </a:spcAft>
              <a:buClr>
                <a:srgbClr val="000000"/>
              </a:buClr>
              <a:buSzPct val="95000"/>
              <a:buFont typeface="Arial" panose="020B0604020202020204" pitchFamily="34" charset="0"/>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Target absorbed dose </a:t>
            </a:r>
            <a:b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1,0mm of neoplastic invasion </a:t>
            </a:r>
            <a:r>
              <a:rPr kumimoji="0" lang="en-US" sz="1400" b="1" i="1" u="sng"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rPr>
              <a:t>20 </a:t>
            </a:r>
            <a:r>
              <a:rPr kumimoji="0" lang="en-US" sz="1400" b="1" i="1" u="sng" strike="noStrike" kern="1200" cap="none" spc="0" normalizeH="0" baseline="0" noProof="0" dirty="0" err="1">
                <a:ln>
                  <a:noFill/>
                </a:ln>
                <a:solidFill>
                  <a:srgbClr val="C00000"/>
                </a:solidFill>
                <a:effectLst/>
                <a:uLnTx/>
                <a:uFillTx/>
                <a:latin typeface="Calibri" panose="020F0502020204030204" pitchFamily="34" charset="0"/>
                <a:ea typeface="+mn-ea"/>
                <a:cs typeface="Arial" panose="020B0604020202020204" pitchFamily="34" charset="0"/>
              </a:rPr>
              <a:t>Gy</a:t>
            </a:r>
            <a:endParaRPr kumimoji="0" lang="en-US" sz="1400" b="1" i="1" u="sng"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endParaRPr>
          </a:p>
        </p:txBody>
      </p:sp>
      <p:sp>
        <p:nvSpPr>
          <p:cNvPr id="21" name="Rectangle 4">
            <a:extLst>
              <a:ext uri="{FF2B5EF4-FFF2-40B4-BE49-F238E27FC236}">
                <a16:creationId xmlns:a16="http://schemas.microsoft.com/office/drawing/2014/main" id="{61B6C596-9D6F-C8ED-9B91-BAD51699277E}"/>
              </a:ext>
            </a:extLst>
          </p:cNvPr>
          <p:cNvSpPr>
            <a:spLocks noChangeArrowheads="1"/>
          </p:cNvSpPr>
          <p:nvPr/>
        </p:nvSpPr>
        <p:spPr bwMode="auto">
          <a:xfrm>
            <a:off x="182348" y="3066249"/>
            <a:ext cx="2186409" cy="340735"/>
          </a:xfrm>
          <a:prstGeom prst="rect">
            <a:avLst/>
          </a:prstGeom>
          <a:solidFill>
            <a:schemeClr val="bg1">
              <a:lumMod val="95000"/>
            </a:schemeClr>
          </a:solidFill>
          <a:ln>
            <a:noFill/>
          </a:ln>
          <a:effec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Administered 358 </a:t>
            </a: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MBq</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p>
        </p:txBody>
      </p:sp>
      <p:sp>
        <p:nvSpPr>
          <p:cNvPr id="22" name="Rectangle 4">
            <a:extLst>
              <a:ext uri="{FF2B5EF4-FFF2-40B4-BE49-F238E27FC236}">
                <a16:creationId xmlns:a16="http://schemas.microsoft.com/office/drawing/2014/main" id="{1FC045FB-6371-6DC3-DAD5-02C7C4093A8D}"/>
              </a:ext>
            </a:extLst>
          </p:cNvPr>
          <p:cNvSpPr>
            <a:spLocks noChangeArrowheads="1"/>
          </p:cNvSpPr>
          <p:nvPr/>
        </p:nvSpPr>
        <p:spPr bwMode="auto">
          <a:xfrm>
            <a:off x="182348" y="5463970"/>
            <a:ext cx="3811021" cy="463846"/>
          </a:xfrm>
          <a:prstGeom prst="rect">
            <a:avLst/>
          </a:prstGeom>
          <a:solidFill>
            <a:schemeClr val="bg1">
              <a:lumMod val="95000"/>
            </a:schemeClr>
          </a:solidFill>
          <a:ln>
            <a:noFill/>
          </a:ln>
          <a:effec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sz="2400" b="1" i="0" u="sng"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Arial" panose="020B0604020202020204" pitchFamily="34" charset="0"/>
              </a:rPr>
              <a:t>Treatment time 120 minutes</a:t>
            </a:r>
          </a:p>
        </p:txBody>
      </p:sp>
    </p:spTree>
    <p:extLst>
      <p:ext uri="{BB962C8B-B14F-4D97-AF65-F5344CB8AC3E}">
        <p14:creationId xmlns:p14="http://schemas.microsoft.com/office/powerpoint/2010/main" val="138071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2455D5-993E-E348-8A85-8C7F9B0417C4}"/>
              </a:ext>
            </a:extLst>
          </p:cNvPr>
          <p:cNvSpPr>
            <a:spLocks noGrp="1"/>
          </p:cNvSpPr>
          <p:nvPr>
            <p:ph type="ctrTitle"/>
          </p:nvPr>
        </p:nvSpPr>
        <p:spPr/>
        <p:txBody>
          <a:bodyPr/>
          <a:lstStyle/>
          <a:p>
            <a:r>
              <a:rPr lang="en-US" b="1" dirty="0"/>
              <a:t>Disclosures</a:t>
            </a:r>
          </a:p>
        </p:txBody>
      </p:sp>
      <p:sp>
        <p:nvSpPr>
          <p:cNvPr id="5" name="Subtitle 4">
            <a:extLst>
              <a:ext uri="{FF2B5EF4-FFF2-40B4-BE49-F238E27FC236}">
                <a16:creationId xmlns:a16="http://schemas.microsoft.com/office/drawing/2014/main" id="{C9DE4824-8DB4-F20F-C523-8FEE7928E248}"/>
              </a:ext>
            </a:extLst>
          </p:cNvPr>
          <p:cNvSpPr>
            <a:spLocks noGrp="1"/>
          </p:cNvSpPr>
          <p:nvPr>
            <p:ph type="subTitle" idx="1"/>
          </p:nvPr>
        </p:nvSpPr>
        <p:spPr/>
        <p:txBody>
          <a:bodyPr>
            <a:noAutofit/>
          </a:bodyPr>
          <a:lstStyle/>
          <a:p>
            <a:pPr marL="342900" indent="-342900">
              <a:buFont typeface="Arial" panose="020B0604020202020204" pitchFamily="34" charset="0"/>
              <a:buChar char="•"/>
            </a:pPr>
            <a:r>
              <a:rPr lang="en-US" dirty="0" err="1"/>
              <a:t>OncoBeta</a:t>
            </a:r>
            <a:endParaRPr lang="en-US" dirty="0"/>
          </a:p>
          <a:p>
            <a:pPr marL="342900" indent="-342900">
              <a:buFont typeface="Arial" panose="020B0604020202020204" pitchFamily="34" charset="0"/>
              <a:buChar char="•"/>
            </a:pPr>
            <a:r>
              <a:rPr lang="en-US" dirty="0"/>
              <a:t>GenesisCare</a:t>
            </a:r>
          </a:p>
          <a:p>
            <a:endParaRPr lang="en-US" dirty="0"/>
          </a:p>
          <a:p>
            <a:endParaRPr lang="en-US" dirty="0"/>
          </a:p>
        </p:txBody>
      </p:sp>
    </p:spTree>
    <p:extLst>
      <p:ext uri="{BB962C8B-B14F-4D97-AF65-F5344CB8AC3E}">
        <p14:creationId xmlns:p14="http://schemas.microsoft.com/office/powerpoint/2010/main" val="1732254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magine 24"/>
          <p:cNvPicPr>
            <a:picLocks noChangeAspect="1"/>
          </p:cNvPicPr>
          <p:nvPr/>
        </p:nvPicPr>
        <p:blipFill rotWithShape="1">
          <a:blip r:embed="rId3">
            <a:extLst>
              <a:ext uri="{28A0092B-C50C-407E-A947-70E740481C1C}">
                <a14:useLocalDpi xmlns:a14="http://schemas.microsoft.com/office/drawing/2010/main" val="0"/>
              </a:ext>
            </a:extLst>
          </a:blip>
          <a:srcRect l="35994" b="26894"/>
          <a:stretch/>
        </p:blipFill>
        <p:spPr>
          <a:xfrm>
            <a:off x="660190" y="2319643"/>
            <a:ext cx="3528076" cy="2218714"/>
          </a:xfrm>
          <a:prstGeom prst="rect">
            <a:avLst/>
          </a:prstGeom>
        </p:spPr>
      </p:pic>
      <p:sp>
        <p:nvSpPr>
          <p:cNvPr id="14" name="CasellaDiTesto 13"/>
          <p:cNvSpPr txBox="1"/>
          <p:nvPr/>
        </p:nvSpPr>
        <p:spPr>
          <a:xfrm>
            <a:off x="1015999" y="4940451"/>
            <a:ext cx="508000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dirty="0">
                <a:ln>
                  <a:noFill/>
                </a:ln>
                <a:solidFill>
                  <a:prstClr val="black">
                    <a:lumMod val="85000"/>
                    <a:lumOff val="15000"/>
                  </a:prstClr>
                </a:solidFill>
                <a:effectLst/>
                <a:uLnTx/>
                <a:uFillTx/>
                <a:latin typeface="Calibri"/>
                <a:ea typeface="+mn-ea"/>
                <a:cs typeface="+mn-cs"/>
              </a:rPr>
              <a:t>Melanocytes are present in the deepest part of the Epidermis (2mm) </a:t>
            </a:r>
            <a:r>
              <a:rPr kumimoji="0" lang="en-AU" sz="1800" b="1" i="1" u="none" strike="noStrike" kern="1200" cap="none" spc="0" normalizeH="0" baseline="0" noProof="0" dirty="0">
                <a:ln>
                  <a:noFill/>
                </a:ln>
                <a:solidFill>
                  <a:prstClr val="black">
                    <a:lumMod val="85000"/>
                    <a:lumOff val="15000"/>
                  </a:prstClr>
                </a:solidFill>
                <a:effectLst/>
                <a:uLnTx/>
                <a:uFillTx/>
                <a:latin typeface="Calibri"/>
                <a:ea typeface="+mn-ea"/>
                <a:cs typeface="+mn-cs"/>
              </a:rPr>
              <a:t>Depigmentation of the treated areas </a:t>
            </a:r>
            <a:r>
              <a:rPr kumimoji="0" lang="en-AU" sz="1800" b="0" i="1" u="none" strike="noStrike" kern="1200" cap="none" spc="0" normalizeH="0" baseline="0" noProof="0" dirty="0">
                <a:ln>
                  <a:noFill/>
                </a:ln>
                <a:solidFill>
                  <a:prstClr val="black">
                    <a:lumMod val="85000"/>
                    <a:lumOff val="15000"/>
                  </a:prstClr>
                </a:solidFill>
                <a:effectLst/>
                <a:uLnTx/>
                <a:uFillTx/>
                <a:latin typeface="Calibri"/>
                <a:ea typeface="+mn-ea"/>
                <a:cs typeface="+mn-cs"/>
              </a:rPr>
              <a:t>is almost always present (at different grades) </a:t>
            </a:r>
          </a:p>
        </p:txBody>
      </p:sp>
      <p:sp>
        <p:nvSpPr>
          <p:cNvPr id="19" name="CasellaDiTesto 18"/>
          <p:cNvSpPr txBox="1"/>
          <p:nvPr/>
        </p:nvSpPr>
        <p:spPr>
          <a:xfrm>
            <a:off x="9228081" y="3012016"/>
            <a:ext cx="26641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prstClr val="black">
                    <a:lumMod val="85000"/>
                    <a:lumOff val="15000"/>
                  </a:prstClr>
                </a:solidFill>
                <a:effectLst/>
                <a:uLnTx/>
                <a:uFillTx/>
                <a:latin typeface="Calibri"/>
                <a:ea typeface="+mn-ea"/>
                <a:cs typeface="+mn-cs"/>
              </a:rPr>
              <a:t>…</a:t>
            </a:r>
            <a:r>
              <a:rPr kumimoji="0" lang="it-IT" sz="1800" b="1" i="1" u="none" strike="noStrike" kern="1200" cap="none" spc="0" normalizeH="0" baseline="0" noProof="0" dirty="0" err="1">
                <a:ln>
                  <a:noFill/>
                </a:ln>
                <a:solidFill>
                  <a:prstClr val="black">
                    <a:lumMod val="85000"/>
                    <a:lumOff val="15000"/>
                  </a:prstClr>
                </a:solidFill>
                <a:effectLst/>
                <a:uLnTx/>
                <a:uFillTx/>
                <a:latin typeface="Calibri"/>
                <a:ea typeface="+mn-ea"/>
                <a:cs typeface="+mn-cs"/>
              </a:rPr>
              <a:t>Hair</a:t>
            </a:r>
            <a:r>
              <a:rPr kumimoji="0" lang="it-IT" sz="1800" b="1" i="1" u="none" strike="noStrike" kern="1200" cap="none" spc="0" normalizeH="0" baseline="0" noProof="0" dirty="0">
                <a:ln>
                  <a:noFill/>
                </a:ln>
                <a:solidFill>
                  <a:prstClr val="black">
                    <a:lumMod val="85000"/>
                    <a:lumOff val="15000"/>
                  </a:prstClr>
                </a:solidFill>
                <a:effectLst/>
                <a:uLnTx/>
                <a:uFillTx/>
                <a:latin typeface="Calibri"/>
                <a:ea typeface="+mn-ea"/>
                <a:cs typeface="+mn-cs"/>
              </a:rPr>
              <a:t> </a:t>
            </a:r>
            <a:r>
              <a:rPr kumimoji="0" lang="it-IT" sz="1800" b="1" i="1" u="none" strike="noStrike" kern="1200" cap="none" spc="0" normalizeH="0" baseline="0" noProof="0" dirty="0" err="1">
                <a:ln>
                  <a:noFill/>
                </a:ln>
                <a:solidFill>
                  <a:prstClr val="black">
                    <a:lumMod val="85000"/>
                    <a:lumOff val="15000"/>
                  </a:prstClr>
                </a:solidFill>
                <a:effectLst/>
                <a:uLnTx/>
                <a:uFillTx/>
                <a:latin typeface="Calibri"/>
                <a:ea typeface="+mn-ea"/>
                <a:cs typeface="+mn-cs"/>
              </a:rPr>
              <a:t>loss</a:t>
            </a:r>
            <a:r>
              <a:rPr kumimoji="0" lang="it-IT" sz="1800" b="1" i="1" u="none" strike="noStrike" kern="1200" cap="none" spc="0" normalizeH="0" baseline="0" noProof="0" dirty="0">
                <a:ln>
                  <a:noFill/>
                </a:ln>
                <a:solidFill>
                  <a:prstClr val="black">
                    <a:lumMod val="85000"/>
                    <a:lumOff val="15000"/>
                  </a:prstClr>
                </a:solidFill>
                <a:effectLst/>
                <a:uLnTx/>
                <a:uFillTx/>
                <a:latin typeface="Calibri"/>
                <a:ea typeface="+mn-ea"/>
                <a:cs typeface="+mn-cs"/>
              </a:rPr>
              <a:t> and </a:t>
            </a:r>
            <a:r>
              <a:rPr kumimoji="0" lang="it-IT" sz="1800" b="1" i="1" u="none" strike="noStrike" kern="1200" cap="none" spc="0" normalizeH="0" baseline="0" noProof="0" dirty="0" err="1">
                <a:ln>
                  <a:noFill/>
                </a:ln>
                <a:solidFill>
                  <a:prstClr val="black">
                    <a:lumMod val="85000"/>
                    <a:lumOff val="15000"/>
                  </a:prstClr>
                </a:solidFill>
                <a:effectLst/>
                <a:uLnTx/>
                <a:uFillTx/>
                <a:latin typeface="Calibri"/>
                <a:ea typeface="+mn-ea"/>
                <a:cs typeface="+mn-cs"/>
              </a:rPr>
              <a:t>dryness</a:t>
            </a:r>
            <a:r>
              <a:rPr kumimoji="0" lang="it-IT" sz="1800" b="1" i="1" u="none" strike="noStrike" kern="1200" cap="none" spc="0" normalizeH="0" baseline="0" noProof="0" dirty="0">
                <a:ln>
                  <a:noFill/>
                </a:ln>
                <a:solidFill>
                  <a:prstClr val="black">
                    <a:lumMod val="85000"/>
                    <a:lumOff val="15000"/>
                  </a:prstClr>
                </a:solidFill>
                <a:effectLst/>
                <a:uLnTx/>
                <a:uFillTx/>
                <a:latin typeface="Calibri"/>
                <a:ea typeface="+mn-ea"/>
                <a:cs typeface="+mn-cs"/>
              </a:rPr>
              <a:t> </a:t>
            </a:r>
            <a:r>
              <a:rPr kumimoji="0" lang="it-IT" sz="1800" b="0" i="1" u="none" strike="noStrike" kern="1200" cap="none" spc="0" normalizeH="0" baseline="0" noProof="0" dirty="0">
                <a:ln>
                  <a:noFill/>
                </a:ln>
                <a:solidFill>
                  <a:prstClr val="black">
                    <a:lumMod val="85000"/>
                    <a:lumOff val="15000"/>
                  </a:prstClr>
                </a:solidFill>
                <a:effectLst/>
                <a:uLnTx/>
                <a:uFillTx/>
                <a:latin typeface="Calibri"/>
                <a:ea typeface="+mn-ea"/>
                <a:cs typeface="+mn-cs"/>
              </a:rPr>
              <a:t>of the </a:t>
            </a:r>
            <a:r>
              <a:rPr kumimoji="0" lang="it-IT" sz="1800" b="0" i="1" u="none" strike="noStrike" kern="1200" cap="none" spc="0" normalizeH="0" baseline="0" noProof="0" dirty="0" err="1">
                <a:ln>
                  <a:noFill/>
                </a:ln>
                <a:solidFill>
                  <a:prstClr val="black">
                    <a:lumMod val="85000"/>
                    <a:lumOff val="15000"/>
                  </a:prstClr>
                </a:solidFill>
                <a:effectLst/>
                <a:uLnTx/>
                <a:uFillTx/>
                <a:latin typeface="Calibri"/>
                <a:ea typeface="+mn-ea"/>
                <a:cs typeface="+mn-cs"/>
              </a:rPr>
              <a:t>skin</a:t>
            </a:r>
            <a:r>
              <a:rPr kumimoji="0" lang="it-IT" sz="1800" b="0" i="1" u="none" strike="noStrike" kern="1200" cap="none" spc="0" normalizeH="0" baseline="0" noProof="0" dirty="0">
                <a:ln>
                  <a:noFill/>
                </a:ln>
                <a:solidFill>
                  <a:prstClr val="black">
                    <a:lumMod val="85000"/>
                    <a:lumOff val="15000"/>
                  </a:prstClr>
                </a:solidFill>
                <a:effectLst/>
                <a:uLnTx/>
                <a:uFillTx/>
                <a:latin typeface="Calibri"/>
                <a:ea typeface="+mn-ea"/>
                <a:cs typeface="+mn-cs"/>
              </a:rPr>
              <a:t> can be </a:t>
            </a:r>
            <a:r>
              <a:rPr kumimoji="0" lang="it-IT" sz="1800" b="0" i="1" u="none" strike="noStrike" kern="1200" cap="none" spc="0" normalizeH="0" baseline="0" noProof="0" dirty="0" err="1">
                <a:ln>
                  <a:noFill/>
                </a:ln>
                <a:solidFill>
                  <a:prstClr val="black">
                    <a:lumMod val="85000"/>
                    <a:lumOff val="15000"/>
                  </a:prstClr>
                </a:solidFill>
                <a:effectLst/>
                <a:uLnTx/>
                <a:uFillTx/>
                <a:latin typeface="Calibri"/>
                <a:ea typeface="+mn-ea"/>
                <a:cs typeface="+mn-cs"/>
              </a:rPr>
              <a:t>present</a:t>
            </a:r>
            <a:r>
              <a:rPr kumimoji="0" lang="it-IT" sz="1800" b="0" i="1" u="none" strike="noStrike" kern="1200" cap="none" spc="0" normalizeH="0" baseline="0" noProof="0" dirty="0">
                <a:ln>
                  <a:noFill/>
                </a:ln>
                <a:solidFill>
                  <a:prstClr val="black">
                    <a:lumMod val="85000"/>
                    <a:lumOff val="15000"/>
                  </a:prstClr>
                </a:solidFill>
                <a:effectLst/>
                <a:uLnTx/>
                <a:uFillTx/>
                <a:latin typeface="Calibri"/>
                <a:ea typeface="+mn-ea"/>
                <a:cs typeface="+mn-cs"/>
              </a:rPr>
              <a:t> </a:t>
            </a:r>
            <a:r>
              <a:rPr kumimoji="0" lang="it-IT" sz="1800" b="0" i="1" u="none" strike="noStrike" kern="1200" cap="none" spc="0" normalizeH="0" baseline="0" noProof="0" dirty="0" err="1">
                <a:ln>
                  <a:noFill/>
                </a:ln>
                <a:solidFill>
                  <a:prstClr val="black">
                    <a:lumMod val="85000"/>
                    <a:lumOff val="15000"/>
                  </a:prstClr>
                </a:solidFill>
                <a:effectLst/>
                <a:uLnTx/>
                <a:uFillTx/>
                <a:latin typeface="Calibri"/>
                <a:ea typeface="+mn-ea"/>
                <a:cs typeface="+mn-cs"/>
              </a:rPr>
              <a:t>at</a:t>
            </a:r>
            <a:r>
              <a:rPr kumimoji="0" lang="it-IT" sz="1800" b="0" i="1" u="none" strike="noStrike" kern="1200" cap="none" spc="0" normalizeH="0" baseline="0" noProof="0" dirty="0">
                <a:ln>
                  <a:noFill/>
                </a:ln>
                <a:solidFill>
                  <a:prstClr val="black">
                    <a:lumMod val="85000"/>
                    <a:lumOff val="15000"/>
                  </a:prstClr>
                </a:solidFill>
                <a:effectLst/>
                <a:uLnTx/>
                <a:uFillTx/>
                <a:latin typeface="Calibri"/>
                <a:ea typeface="+mn-ea"/>
                <a:cs typeface="+mn-cs"/>
              </a:rPr>
              <a:t> </a:t>
            </a:r>
            <a:r>
              <a:rPr kumimoji="0" lang="it-IT" sz="1800" b="0" i="1" u="none" strike="noStrike" kern="1200" cap="none" spc="0" normalizeH="0" baseline="0" noProof="0" dirty="0" err="1">
                <a:ln>
                  <a:noFill/>
                </a:ln>
                <a:solidFill>
                  <a:prstClr val="black">
                    <a:lumMod val="85000"/>
                    <a:lumOff val="15000"/>
                  </a:prstClr>
                </a:solidFill>
                <a:effectLst/>
                <a:uLnTx/>
                <a:uFillTx/>
                <a:latin typeface="Calibri"/>
                <a:ea typeface="+mn-ea"/>
                <a:cs typeface="+mn-cs"/>
              </a:rPr>
              <a:t>different</a:t>
            </a:r>
            <a:r>
              <a:rPr kumimoji="0" lang="it-IT" sz="1800" b="0" i="1" u="none" strike="noStrike" kern="1200" cap="none" spc="0" normalizeH="0" baseline="0" noProof="0" dirty="0">
                <a:ln>
                  <a:noFill/>
                </a:ln>
                <a:solidFill>
                  <a:prstClr val="black">
                    <a:lumMod val="85000"/>
                    <a:lumOff val="15000"/>
                  </a:prstClr>
                </a:solidFill>
                <a:effectLst/>
                <a:uLnTx/>
                <a:uFillTx/>
                <a:latin typeface="Calibri"/>
                <a:ea typeface="+mn-ea"/>
                <a:cs typeface="+mn-cs"/>
              </a:rPr>
              <a:t> </a:t>
            </a:r>
            <a:r>
              <a:rPr kumimoji="0" lang="it-IT" sz="1800" b="0" i="1" u="none" strike="noStrike" kern="1200" cap="none" spc="0" normalizeH="0" baseline="0" noProof="0" dirty="0" err="1">
                <a:ln>
                  <a:noFill/>
                </a:ln>
                <a:solidFill>
                  <a:prstClr val="black">
                    <a:lumMod val="85000"/>
                    <a:lumOff val="15000"/>
                  </a:prstClr>
                </a:solidFill>
                <a:effectLst/>
                <a:uLnTx/>
                <a:uFillTx/>
                <a:latin typeface="Calibri"/>
                <a:ea typeface="+mn-ea"/>
                <a:cs typeface="+mn-cs"/>
              </a:rPr>
              <a:t>grades</a:t>
            </a:r>
            <a:endParaRPr kumimoji="0" lang="it-IT" sz="1800" b="0" i="1"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cxnSp>
        <p:nvCxnSpPr>
          <p:cNvPr id="17" name="Connettore 2 16"/>
          <p:cNvCxnSpPr>
            <a:cxnSpLocks/>
          </p:cNvCxnSpPr>
          <p:nvPr/>
        </p:nvCxnSpPr>
        <p:spPr>
          <a:xfrm>
            <a:off x="1535087" y="4447822"/>
            <a:ext cx="0" cy="492629"/>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29" name="Immagine 7"/>
          <p:cNvPicPr>
            <a:picLocks noChangeAspect="1"/>
          </p:cNvPicPr>
          <p:nvPr/>
        </p:nvPicPr>
        <p:blipFill rotWithShape="1">
          <a:blip r:embed="rId4">
            <a:extLst>
              <a:ext uri="{28A0092B-C50C-407E-A947-70E740481C1C}">
                <a14:useLocalDpi xmlns:a14="http://schemas.microsoft.com/office/drawing/2010/main" val="0"/>
              </a:ext>
            </a:extLst>
          </a:blip>
          <a:srcRect l="55809" t="8305" b="4422"/>
          <a:stretch/>
        </p:blipFill>
        <p:spPr bwMode="auto">
          <a:xfrm>
            <a:off x="6970792" y="2319643"/>
            <a:ext cx="2104793" cy="323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C685AFB-7D56-37FC-3D62-079ACDBC8E29}"/>
              </a:ext>
            </a:extLst>
          </p:cNvPr>
          <p:cNvSpPr>
            <a:spLocks noGrp="1"/>
          </p:cNvSpPr>
          <p:nvPr>
            <p:ph type="title"/>
          </p:nvPr>
        </p:nvSpPr>
        <p:spPr>
          <a:xfrm>
            <a:off x="110835" y="0"/>
            <a:ext cx="11948291" cy="1164657"/>
          </a:xfrm>
        </p:spPr>
        <p:txBody>
          <a:bodyPr/>
          <a:lstStyle/>
          <a:p>
            <a:pPr algn="ctr"/>
            <a:r>
              <a:rPr lang="en-US" dirty="0"/>
              <a:t>SIDE EFFECTS TO CONSIDER </a:t>
            </a:r>
            <a:br>
              <a:rPr lang="en-US" dirty="0"/>
            </a:br>
            <a:r>
              <a:rPr lang="en-US" dirty="0"/>
              <a:t>– ALOPECIA / HYPO-PIGMENTATION</a:t>
            </a:r>
          </a:p>
        </p:txBody>
      </p:sp>
    </p:spTree>
    <p:extLst>
      <p:ext uri="{BB962C8B-B14F-4D97-AF65-F5344CB8AC3E}">
        <p14:creationId xmlns:p14="http://schemas.microsoft.com/office/powerpoint/2010/main" val="410165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CA72C3-00FF-FA49-BE19-E7071B2FAE0F}"/>
              </a:ext>
            </a:extLst>
          </p:cNvPr>
          <p:cNvSpPr>
            <a:spLocks noGrp="1"/>
          </p:cNvSpPr>
          <p:nvPr>
            <p:ph type="ctrTitle"/>
          </p:nvPr>
        </p:nvSpPr>
        <p:spPr/>
        <p:txBody>
          <a:bodyPr>
            <a:normAutofit/>
          </a:bodyPr>
          <a:lstStyle/>
          <a:p>
            <a:r>
              <a:rPr lang="en-GB" dirty="0">
                <a:solidFill>
                  <a:schemeClr val="bg1"/>
                </a:solidFill>
              </a:rPr>
              <a:t>Phase IV, multi-centre international, open label, single arm </a:t>
            </a:r>
            <a:br>
              <a:rPr lang="en-GB" dirty="0">
                <a:solidFill>
                  <a:schemeClr val="bg1"/>
                </a:solidFill>
              </a:rPr>
            </a:br>
            <a:r>
              <a:rPr lang="en-GB" dirty="0">
                <a:solidFill>
                  <a:schemeClr val="bg1"/>
                </a:solidFill>
              </a:rPr>
              <a:t>study </a:t>
            </a:r>
            <a:endParaRPr lang="en-US" baseline="30000" dirty="0">
              <a:solidFill>
                <a:schemeClr val="bg1"/>
              </a:solidFill>
              <a:latin typeface="Libre Franklin" pitchFamily="2" charset="77"/>
            </a:endParaRPr>
          </a:p>
        </p:txBody>
      </p:sp>
      <p:sp>
        <p:nvSpPr>
          <p:cNvPr id="5" name="Subtitle 4">
            <a:extLst>
              <a:ext uri="{FF2B5EF4-FFF2-40B4-BE49-F238E27FC236}">
                <a16:creationId xmlns:a16="http://schemas.microsoft.com/office/drawing/2014/main" id="{B7415FAB-2F2D-3B45-AB89-0815DC067602}"/>
              </a:ext>
            </a:extLst>
          </p:cNvPr>
          <p:cNvSpPr>
            <a:spLocks noGrp="1"/>
          </p:cNvSpPr>
          <p:nvPr>
            <p:ph type="subTitle" idx="1"/>
          </p:nvPr>
        </p:nvSpPr>
        <p:spPr/>
        <p:txBody>
          <a:bodyPr>
            <a:normAutofit/>
          </a:bodyPr>
          <a:lstStyle/>
          <a:p>
            <a:r>
              <a:rPr lang="en-GB" sz="2000" u="sng" dirty="0">
                <a:solidFill>
                  <a:schemeClr val="bg1"/>
                </a:solidFill>
              </a:rPr>
              <a:t>E</a:t>
            </a:r>
            <a:r>
              <a:rPr lang="en-GB" sz="2000" dirty="0">
                <a:solidFill>
                  <a:schemeClr val="bg1"/>
                </a:solidFill>
              </a:rPr>
              <a:t>fficacy of </a:t>
            </a:r>
            <a:r>
              <a:rPr lang="en-GB" sz="2000" u="sng" dirty="0">
                <a:solidFill>
                  <a:schemeClr val="bg1"/>
                </a:solidFill>
              </a:rPr>
              <a:t>P</a:t>
            </a:r>
            <a:r>
              <a:rPr lang="en-GB" sz="2000" dirty="0">
                <a:solidFill>
                  <a:schemeClr val="bg1"/>
                </a:solidFill>
              </a:rPr>
              <a:t>ersonalised </a:t>
            </a:r>
            <a:r>
              <a:rPr lang="en-GB" sz="2000" u="sng" dirty="0">
                <a:solidFill>
                  <a:schemeClr val="bg1"/>
                </a:solidFill>
              </a:rPr>
              <a:t>I</a:t>
            </a:r>
            <a:r>
              <a:rPr lang="en-GB" sz="2000" dirty="0">
                <a:solidFill>
                  <a:schemeClr val="bg1"/>
                </a:solidFill>
              </a:rPr>
              <a:t>rradiation </a:t>
            </a:r>
            <a:br>
              <a:rPr lang="en-GB" sz="2000" dirty="0">
                <a:solidFill>
                  <a:schemeClr val="bg1"/>
                </a:solidFill>
              </a:rPr>
            </a:br>
            <a:r>
              <a:rPr lang="en-GB" sz="2000" dirty="0">
                <a:solidFill>
                  <a:schemeClr val="bg1"/>
                </a:solidFill>
              </a:rPr>
              <a:t>with Rhenium-S</a:t>
            </a:r>
            <a:r>
              <a:rPr lang="en-GB" sz="2000" u="sng" dirty="0">
                <a:solidFill>
                  <a:schemeClr val="bg1"/>
                </a:solidFill>
              </a:rPr>
              <a:t>C</a:t>
            </a:r>
            <a:r>
              <a:rPr lang="en-GB" sz="2000" dirty="0">
                <a:solidFill>
                  <a:schemeClr val="bg1"/>
                </a:solidFill>
              </a:rPr>
              <a:t>T- for the treatment </a:t>
            </a:r>
            <a:br>
              <a:rPr lang="en-GB" sz="2000" dirty="0">
                <a:solidFill>
                  <a:schemeClr val="bg1"/>
                </a:solidFill>
              </a:rPr>
            </a:br>
            <a:r>
              <a:rPr lang="en-GB" sz="2000" dirty="0">
                <a:solidFill>
                  <a:schemeClr val="bg1"/>
                </a:solidFill>
              </a:rPr>
              <a:t>of non-melanoma </a:t>
            </a:r>
            <a:r>
              <a:rPr lang="en-GB" sz="2000" u="sng" dirty="0">
                <a:solidFill>
                  <a:schemeClr val="bg1"/>
                </a:solidFill>
              </a:rPr>
              <a:t>skin</a:t>
            </a:r>
            <a:r>
              <a:rPr lang="en-GB" sz="2000" dirty="0">
                <a:solidFill>
                  <a:schemeClr val="bg1"/>
                </a:solidFill>
              </a:rPr>
              <a:t> cancer</a:t>
            </a:r>
            <a:endParaRPr lang="en-GB" sz="2000" baseline="30000" dirty="0">
              <a:solidFill>
                <a:schemeClr val="bg1"/>
              </a:solidFill>
              <a:latin typeface="Libre Franklin Medium" pitchFamily="2" charset="77"/>
            </a:endParaRPr>
          </a:p>
        </p:txBody>
      </p:sp>
      <p:sp>
        <p:nvSpPr>
          <p:cNvPr id="6" name="Rectangle 5">
            <a:extLst>
              <a:ext uri="{FF2B5EF4-FFF2-40B4-BE49-F238E27FC236}">
                <a16:creationId xmlns:a16="http://schemas.microsoft.com/office/drawing/2014/main" id="{280B9D51-59E1-D748-BEC1-3AC035051261}"/>
              </a:ext>
            </a:extLst>
          </p:cNvPr>
          <p:cNvSpPr/>
          <p:nvPr/>
        </p:nvSpPr>
        <p:spPr>
          <a:xfrm>
            <a:off x="4476584" y="6396335"/>
            <a:ext cx="7588036" cy="461665"/>
          </a:xfrm>
          <a:prstGeom prst="rect">
            <a:avLst/>
          </a:prstGeom>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dirty="0">
                <a:ln>
                  <a:noFill/>
                </a:ln>
                <a:solidFill>
                  <a:prstClr val="white"/>
                </a:solidFill>
                <a:effectLst/>
                <a:uLnTx/>
                <a:uFillTx/>
                <a:latin typeface="Libre Franklin" pitchFamily="2" charset="77"/>
                <a:ea typeface="+mn-ea"/>
                <a:cs typeface="+mn-cs"/>
              </a:rPr>
              <a:t>Please review the Product and User information before use. This can be accessed at </a:t>
            </a:r>
            <a:r>
              <a:rPr kumimoji="0" lang="en-AU" sz="800" b="0" i="0" u="none" strike="noStrike" kern="1200" cap="none" spc="0" normalizeH="0" baseline="0" noProof="0" dirty="0" err="1">
                <a:ln>
                  <a:noFill/>
                </a:ln>
                <a:solidFill>
                  <a:prstClr val="white"/>
                </a:solidFill>
                <a:effectLst/>
                <a:uLnTx/>
                <a:uFillTx/>
                <a:latin typeface="Libre Franklin" pitchFamily="2" charset="77"/>
                <a:ea typeface="+mn-ea"/>
                <a:cs typeface="+mn-cs"/>
              </a:rPr>
              <a:t>www.oncobeta.com</a:t>
            </a:r>
            <a:r>
              <a:rPr kumimoji="0" lang="en-AU" sz="800" b="0" i="0" u="none" strike="noStrike" kern="1200" cap="none" spc="0" normalizeH="0" baseline="0" noProof="0" dirty="0">
                <a:ln>
                  <a:noFill/>
                </a:ln>
                <a:solidFill>
                  <a:prstClr val="white"/>
                </a:solidFill>
                <a:effectLst/>
                <a:uLnTx/>
                <a:uFillTx/>
                <a:latin typeface="Libre Franklin" pitchFamily="2" charset="77"/>
                <a:ea typeface="+mn-ea"/>
                <a:cs typeface="+mn-cs"/>
              </a:rPr>
              <a:t>. Indication: Rhenium-188 paste for the treatment of skin cancer lesions and skin tumours. OncoBeta® GmbH, </a:t>
            </a:r>
            <a:r>
              <a:rPr kumimoji="0" lang="en-AU" sz="800" b="0" i="0" u="none" strike="noStrike" kern="1200" cap="none" spc="0" normalizeH="0" baseline="0" noProof="0" dirty="0" err="1">
                <a:ln>
                  <a:noFill/>
                </a:ln>
                <a:solidFill>
                  <a:prstClr val="white"/>
                </a:solidFill>
                <a:effectLst/>
                <a:uLnTx/>
                <a:uFillTx/>
                <a:latin typeface="Libre Franklin" pitchFamily="2" charset="77"/>
                <a:ea typeface="+mn-ea"/>
                <a:cs typeface="+mn-cs"/>
              </a:rPr>
              <a:t>Schleißheimer</a:t>
            </a:r>
            <a:r>
              <a:rPr kumimoji="0" lang="en-AU" sz="800" b="0" i="0" u="none" strike="noStrike" kern="1200" cap="none" spc="0" normalizeH="0" baseline="0" noProof="0" dirty="0">
                <a:ln>
                  <a:noFill/>
                </a:ln>
                <a:solidFill>
                  <a:prstClr val="white"/>
                </a:solidFill>
                <a:effectLst/>
                <a:uLnTx/>
                <a:uFillTx/>
                <a:latin typeface="Libre Franklin" pitchFamily="2" charset="77"/>
                <a:ea typeface="+mn-ea"/>
                <a:cs typeface="+mn-cs"/>
              </a:rPr>
              <a:t> Str. 91, 85748 </a:t>
            </a:r>
            <a:r>
              <a:rPr kumimoji="0" lang="en-AU" sz="800" b="0" i="0" u="none" strike="noStrike" kern="1200" cap="none" spc="0" normalizeH="0" baseline="0" noProof="0" dirty="0" err="1">
                <a:ln>
                  <a:noFill/>
                </a:ln>
                <a:solidFill>
                  <a:prstClr val="white"/>
                </a:solidFill>
                <a:effectLst/>
                <a:uLnTx/>
                <a:uFillTx/>
                <a:latin typeface="Libre Franklin" pitchFamily="2" charset="77"/>
                <a:ea typeface="+mn-ea"/>
                <a:cs typeface="+mn-cs"/>
              </a:rPr>
              <a:t>Garching</a:t>
            </a:r>
            <a:r>
              <a:rPr kumimoji="0" lang="en-AU" sz="800" b="0" i="0" u="none" strike="noStrike" kern="1200" cap="none" spc="0" normalizeH="0" baseline="0" noProof="0" dirty="0">
                <a:ln>
                  <a:noFill/>
                </a:ln>
                <a:solidFill>
                  <a:prstClr val="white"/>
                </a:solidFill>
                <a:effectLst/>
                <a:uLnTx/>
                <a:uFillTx/>
                <a:latin typeface="Libre Franklin" pitchFamily="2" charset="77"/>
                <a:ea typeface="+mn-ea"/>
                <a:cs typeface="+mn-cs"/>
              </a:rPr>
              <a:t> near Munich, GERMANY. SHOW4108. Date of preparation: May 2023</a:t>
            </a:r>
          </a:p>
        </p:txBody>
      </p:sp>
    </p:spTree>
    <p:extLst>
      <p:ext uri="{BB962C8B-B14F-4D97-AF65-F5344CB8AC3E}">
        <p14:creationId xmlns:p14="http://schemas.microsoft.com/office/powerpoint/2010/main" val="3155602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Shape, circle&#10;&#10;Description automatically generated">
            <a:extLst>
              <a:ext uri="{FF2B5EF4-FFF2-40B4-BE49-F238E27FC236}">
                <a16:creationId xmlns:a16="http://schemas.microsoft.com/office/drawing/2014/main" id="{B7D9EFEE-B2B1-A141-A5EA-4F27A6E561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1905059"/>
            <a:ext cx="904903" cy="1087235"/>
          </a:xfrm>
          <a:prstGeom prst="rect">
            <a:avLst/>
          </a:prstGeom>
        </p:spPr>
      </p:pic>
      <p:pic>
        <p:nvPicPr>
          <p:cNvPr id="29" name="Picture 28" descr="Shape, circle&#10;&#10;Description automatically generated">
            <a:extLst>
              <a:ext uri="{FF2B5EF4-FFF2-40B4-BE49-F238E27FC236}">
                <a16:creationId xmlns:a16="http://schemas.microsoft.com/office/drawing/2014/main" id="{62FE99FA-DD1B-7743-ADEA-2B83FAEEEA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3429000"/>
            <a:ext cx="904903" cy="1087235"/>
          </a:xfrm>
          <a:prstGeom prst="rect">
            <a:avLst/>
          </a:prstGeom>
        </p:spPr>
      </p:pic>
      <p:pic>
        <p:nvPicPr>
          <p:cNvPr id="30" name="Picture 29" descr="Shape, circle&#10;&#10;Description automatically generated">
            <a:extLst>
              <a:ext uri="{FF2B5EF4-FFF2-40B4-BE49-F238E27FC236}">
                <a16:creationId xmlns:a16="http://schemas.microsoft.com/office/drawing/2014/main" id="{6DFA80C7-4DDB-8149-BCCA-A1A877738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5112716"/>
            <a:ext cx="904903" cy="1087235"/>
          </a:xfrm>
          <a:prstGeom prst="rect">
            <a:avLst/>
          </a:prstGeom>
        </p:spPr>
      </p:pic>
      <p:pic>
        <p:nvPicPr>
          <p:cNvPr id="27" name="Picture 26" descr="Shape, circle&#10;&#10;Description automatically generated">
            <a:extLst>
              <a:ext uri="{FF2B5EF4-FFF2-40B4-BE49-F238E27FC236}">
                <a16:creationId xmlns:a16="http://schemas.microsoft.com/office/drawing/2014/main" id="{BFD6C36F-71B6-D045-80F7-4CC03BF9D9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475634"/>
            <a:ext cx="904903" cy="1087235"/>
          </a:xfrm>
          <a:prstGeom prst="rect">
            <a:avLst/>
          </a:prstGeom>
        </p:spPr>
      </p:pic>
      <p:sp>
        <p:nvSpPr>
          <p:cNvPr id="6" name="Slide Number Placeholder 5">
            <a:extLst>
              <a:ext uri="{FF2B5EF4-FFF2-40B4-BE49-F238E27FC236}">
                <a16:creationId xmlns:a16="http://schemas.microsoft.com/office/drawing/2014/main" id="{A236D54F-01EC-E944-84E0-2B2F478FF280}"/>
              </a:ext>
            </a:extLst>
          </p:cNvPr>
          <p:cNvSpPr>
            <a:spLocks noGrp="1"/>
          </p:cNvSpPr>
          <p:nvPr>
            <p:ph type="sldNum" sz="quarter" idx="4294967295"/>
          </p:nvPr>
        </p:nvSpPr>
        <p:spPr>
          <a:xfrm>
            <a:off x="11785600" y="6756807"/>
            <a:ext cx="406400" cy="4714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BCBFAE-17F8-4FF8-BA0B-2F6E6C4B0EE1}" type="slidenum">
              <a:rPr kumimoji="0" lang="en-AU" sz="600" b="0" i="0" u="none" strike="noStrike" kern="1200" cap="none" spc="0" normalizeH="0" baseline="0" noProof="0" smtClean="0">
                <a:ln>
                  <a:noFill/>
                </a:ln>
                <a:solidFill>
                  <a:prstClr val="black">
                    <a:tint val="75000"/>
                  </a:prstClr>
                </a:solidFill>
                <a:effectLst/>
                <a:uLnTx/>
                <a:uFillTx/>
                <a:latin typeface="Libre Franklin Thi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pic>
        <p:nvPicPr>
          <p:cNvPr id="15" name="Picture Placeholder 7" descr="A picture containing text, clipart&#10;&#10;Description automatically generated">
            <a:extLst>
              <a:ext uri="{FF2B5EF4-FFF2-40B4-BE49-F238E27FC236}">
                <a16:creationId xmlns:a16="http://schemas.microsoft.com/office/drawing/2014/main" id="{BF60BB25-5CC3-E94A-9414-646861891230}"/>
              </a:ext>
            </a:extLst>
          </p:cNvPr>
          <p:cNvPicPr>
            <a:picLocks noChangeAspect="1"/>
          </p:cNvPicPr>
          <p:nvPr/>
        </p:nvPicPr>
        <p:blipFill rotWithShape="1">
          <a:blip r:embed="rId3">
            <a:extLst>
              <a:ext uri="{28A0092B-C50C-407E-A947-70E740481C1C}">
                <a14:useLocalDpi xmlns:a14="http://schemas.microsoft.com/office/drawing/2010/main" val="0"/>
              </a:ext>
            </a:extLst>
          </a:blip>
          <a:srcRect l="-410" r="98"/>
          <a:stretch/>
        </p:blipFill>
        <p:spPr>
          <a:xfrm>
            <a:off x="855796" y="2778616"/>
            <a:ext cx="3725700" cy="1009440"/>
          </a:xfrm>
          <a:prstGeom prst="rect">
            <a:avLst/>
          </a:prstGeom>
        </p:spPr>
      </p:pic>
      <p:sp>
        <p:nvSpPr>
          <p:cNvPr id="11" name="TextBox 10">
            <a:extLst>
              <a:ext uri="{FF2B5EF4-FFF2-40B4-BE49-F238E27FC236}">
                <a16:creationId xmlns:a16="http://schemas.microsoft.com/office/drawing/2014/main" id="{8D34284D-E655-2047-B5DE-DB0D8C65DFC3}"/>
              </a:ext>
            </a:extLst>
          </p:cNvPr>
          <p:cNvSpPr txBox="1"/>
          <p:nvPr/>
        </p:nvSpPr>
        <p:spPr>
          <a:xfrm>
            <a:off x="7610504" y="659973"/>
            <a:ext cx="3877985" cy="58169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ibre Franklin Medium" pitchFamily="2" charset="77"/>
                <a:ea typeface="+mn-ea"/>
                <a:cs typeface="+mn-cs"/>
              </a:rPr>
              <a:t>Recruitment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ibre Franklin Light" pitchFamily="2" charset="77"/>
                <a:ea typeface="+mn-ea"/>
                <a:cs typeface="+mn-cs"/>
              </a:rPr>
              <a:t>Approx. 190 patients</a:t>
            </a:r>
            <a:endParaRPr kumimoji="0" lang="en-US" sz="2400" b="0" i="0" u="none" strike="noStrike" kern="1200" cap="none" spc="0" normalizeH="0" baseline="0" noProof="0" dirty="0">
              <a:ln>
                <a:noFill/>
              </a:ln>
              <a:solidFill>
                <a:prstClr val="black"/>
              </a:solidFill>
              <a:effectLst/>
              <a:uLnTx/>
              <a:uFillTx/>
              <a:latin typeface="Libre Franklin Medium"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Libre Franklin Medium"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ibre Franklin Medium" pitchFamily="2" charset="77"/>
                <a:ea typeface="+mn-ea"/>
                <a:cs typeface="+mn-cs"/>
              </a:rPr>
              <a:t>Geography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ibre Franklin Light" pitchFamily="2" charset="77"/>
                <a:ea typeface="+mn-ea"/>
                <a:cs typeface="+mn-cs"/>
              </a:rPr>
              <a:t>Australia, Austria, </a:t>
            </a:r>
            <a:br>
              <a:rPr kumimoji="0" lang="en-US" sz="1800" b="0" i="0" u="none" strike="noStrike" kern="1200" cap="none" spc="0" normalizeH="0" baseline="0" noProof="0" dirty="0">
                <a:ln>
                  <a:noFill/>
                </a:ln>
                <a:solidFill>
                  <a:prstClr val="black"/>
                </a:solidFill>
                <a:effectLst/>
                <a:uLnTx/>
                <a:uFillTx/>
                <a:latin typeface="Libre Franklin Light" pitchFamily="2" charset="77"/>
                <a:ea typeface="+mn-ea"/>
                <a:cs typeface="+mn-cs"/>
              </a:rPr>
            </a:br>
            <a:r>
              <a:rPr kumimoji="0" lang="en-US" sz="1800" b="0" i="0" u="none" strike="noStrike" kern="1200" cap="none" spc="0" normalizeH="0" baseline="0" noProof="0" dirty="0">
                <a:ln>
                  <a:noFill/>
                </a:ln>
                <a:solidFill>
                  <a:prstClr val="black"/>
                </a:solidFill>
                <a:effectLst/>
                <a:uLnTx/>
                <a:uFillTx/>
                <a:latin typeface="Libre Franklin Light" pitchFamily="2" charset="77"/>
                <a:ea typeface="+mn-ea"/>
                <a:cs typeface="+mn-cs"/>
              </a:rPr>
              <a:t>Germany, United Kingdom, </a:t>
            </a:r>
            <a:br>
              <a:rPr kumimoji="0" lang="en-US" sz="1800" b="0" i="0" u="none" strike="noStrike" kern="1200" cap="none" spc="0" normalizeH="0" baseline="0" noProof="0" dirty="0">
                <a:ln>
                  <a:noFill/>
                </a:ln>
                <a:solidFill>
                  <a:prstClr val="black"/>
                </a:solidFill>
                <a:effectLst/>
                <a:uLnTx/>
                <a:uFillTx/>
                <a:latin typeface="Libre Franklin Light" pitchFamily="2" charset="77"/>
                <a:ea typeface="+mn-ea"/>
                <a:cs typeface="+mn-cs"/>
              </a:rPr>
            </a:br>
            <a:r>
              <a:rPr kumimoji="0" lang="en-US" sz="1800" b="0" i="0" u="none" strike="noStrike" kern="1200" cap="none" spc="0" normalizeH="0" baseline="0" noProof="0" dirty="0">
                <a:ln>
                  <a:noFill/>
                </a:ln>
                <a:solidFill>
                  <a:prstClr val="black"/>
                </a:solidFill>
                <a:effectLst/>
                <a:uLnTx/>
                <a:uFillTx/>
                <a:latin typeface="Libre Franklin Light" pitchFamily="2" charset="77"/>
                <a:ea typeface="+mn-ea"/>
                <a:cs typeface="+mn-cs"/>
              </a:rPr>
              <a:t>South Africa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Libre Franklin Medium"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ibre Franklin Medium" pitchFamily="2" charset="77"/>
                <a:ea typeface="+mn-ea"/>
                <a:cs typeface="+mn-cs"/>
              </a:rPr>
              <a:t>Timings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ibre Franklin Light" pitchFamily="2" charset="77"/>
                <a:ea typeface="+mn-ea"/>
                <a:cs typeface="+mn-cs"/>
              </a:rPr>
              <a:t>Recruitment commenced 2022</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ibre Franklin Light" pitchFamily="2" charset="77"/>
                <a:ea typeface="+mn-ea"/>
                <a:cs typeface="+mn-cs"/>
              </a:rPr>
              <a:t>12 month study</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ibre Franklin Light" pitchFamily="2" charset="77"/>
                <a:ea typeface="+mn-ea"/>
                <a:cs typeface="+mn-cs"/>
              </a:rPr>
              <a:t>24 month follow-up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Libre Franklin Medium"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ibre Franklin Medium" pitchFamily="2" charset="77"/>
                <a:ea typeface="+mn-ea"/>
                <a:cs typeface="+mn-cs"/>
              </a:rPr>
              <a:t>Endpoints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ibre Franklin Light" pitchFamily="2" charset="77"/>
                <a:ea typeface="+mn-ea"/>
                <a:cs typeface="+mn-cs"/>
              </a:rPr>
              <a:t>Efficacy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ibre Franklin Light" pitchFamily="2" charset="77"/>
                <a:ea typeface="+mn-ea"/>
                <a:cs typeface="+mn-cs"/>
              </a:rPr>
              <a:t>Safety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ibre Franklin Light" pitchFamily="2" charset="77"/>
                <a:ea typeface="+mn-ea"/>
                <a:cs typeface="+mn-cs"/>
              </a:rPr>
              <a:t>PROMS</a:t>
            </a:r>
          </a:p>
        </p:txBody>
      </p:sp>
      <p:pic>
        <p:nvPicPr>
          <p:cNvPr id="12" name="Picture 11">
            <a:extLst>
              <a:ext uri="{FF2B5EF4-FFF2-40B4-BE49-F238E27FC236}">
                <a16:creationId xmlns:a16="http://schemas.microsoft.com/office/drawing/2014/main" id="{438FB01E-2EBE-264A-8FFC-FF3E724DD425}"/>
              </a:ext>
            </a:extLst>
          </p:cNvPr>
          <p:cNvPicPr>
            <a:picLocks noChangeAspect="1"/>
          </p:cNvPicPr>
          <p:nvPr/>
        </p:nvPicPr>
        <p:blipFill>
          <a:blip r:embed="rId4"/>
          <a:stretch>
            <a:fillRect/>
          </a:stretch>
        </p:blipFill>
        <p:spPr>
          <a:xfrm>
            <a:off x="6986015" y="749453"/>
            <a:ext cx="408409" cy="426166"/>
          </a:xfrm>
          <a:prstGeom prst="rect">
            <a:avLst/>
          </a:prstGeom>
        </p:spPr>
      </p:pic>
      <p:pic>
        <p:nvPicPr>
          <p:cNvPr id="13" name="Picture 12">
            <a:extLst>
              <a:ext uri="{FF2B5EF4-FFF2-40B4-BE49-F238E27FC236}">
                <a16:creationId xmlns:a16="http://schemas.microsoft.com/office/drawing/2014/main" id="{648BF087-3845-B54F-BE06-E7ACFCB5A45D}"/>
              </a:ext>
            </a:extLst>
          </p:cNvPr>
          <p:cNvPicPr>
            <a:picLocks noChangeAspect="1"/>
          </p:cNvPicPr>
          <p:nvPr/>
        </p:nvPicPr>
        <p:blipFill>
          <a:blip r:embed="rId5"/>
          <a:stretch>
            <a:fillRect/>
          </a:stretch>
        </p:blipFill>
        <p:spPr>
          <a:xfrm>
            <a:off x="6986016" y="3655475"/>
            <a:ext cx="426166" cy="426166"/>
          </a:xfrm>
          <a:prstGeom prst="rect">
            <a:avLst/>
          </a:prstGeom>
        </p:spPr>
      </p:pic>
      <p:pic>
        <p:nvPicPr>
          <p:cNvPr id="19" name="Picture 18">
            <a:extLst>
              <a:ext uri="{FF2B5EF4-FFF2-40B4-BE49-F238E27FC236}">
                <a16:creationId xmlns:a16="http://schemas.microsoft.com/office/drawing/2014/main" id="{380EE0CD-13D4-BA46-B788-5BADD8DF5AC8}"/>
              </a:ext>
            </a:extLst>
          </p:cNvPr>
          <p:cNvPicPr>
            <a:picLocks noChangeAspect="1"/>
          </p:cNvPicPr>
          <p:nvPr/>
        </p:nvPicPr>
        <p:blipFill>
          <a:blip r:embed="rId6"/>
          <a:stretch>
            <a:fillRect/>
          </a:stretch>
        </p:blipFill>
        <p:spPr>
          <a:xfrm>
            <a:off x="6986016" y="2154269"/>
            <a:ext cx="426166" cy="355138"/>
          </a:xfrm>
          <a:prstGeom prst="rect">
            <a:avLst/>
          </a:prstGeom>
        </p:spPr>
      </p:pic>
      <p:pic>
        <p:nvPicPr>
          <p:cNvPr id="24" name="Picture 23">
            <a:extLst>
              <a:ext uri="{FF2B5EF4-FFF2-40B4-BE49-F238E27FC236}">
                <a16:creationId xmlns:a16="http://schemas.microsoft.com/office/drawing/2014/main" id="{37A592BE-9A46-C045-9AF1-F66814F18831}"/>
              </a:ext>
            </a:extLst>
          </p:cNvPr>
          <p:cNvPicPr>
            <a:picLocks noChangeAspect="1"/>
          </p:cNvPicPr>
          <p:nvPr/>
        </p:nvPicPr>
        <p:blipFill>
          <a:blip r:embed="rId7"/>
          <a:stretch>
            <a:fillRect/>
          </a:stretch>
        </p:blipFill>
        <p:spPr>
          <a:xfrm>
            <a:off x="6986016" y="5368931"/>
            <a:ext cx="426166" cy="426166"/>
          </a:xfrm>
          <a:prstGeom prst="rect">
            <a:avLst/>
          </a:prstGeom>
        </p:spPr>
      </p:pic>
    </p:spTree>
    <p:extLst>
      <p:ext uri="{BB962C8B-B14F-4D97-AF65-F5344CB8AC3E}">
        <p14:creationId xmlns:p14="http://schemas.microsoft.com/office/powerpoint/2010/main" val="3460032846"/>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4AADDE6-FC24-7C42-83E7-71BED812ADE0}"/>
              </a:ext>
            </a:extLst>
          </p:cNvPr>
          <p:cNvSpPr>
            <a:spLocks noGrp="1"/>
          </p:cNvSpPr>
          <p:nvPr>
            <p:ph type="ctrTitle"/>
          </p:nvPr>
        </p:nvSpPr>
        <p:spPr/>
        <p:txBody>
          <a:bodyPr/>
          <a:lstStyle/>
          <a:p>
            <a:r>
              <a:rPr lang="en-US" dirty="0"/>
              <a:t>Interim Analysis Review</a:t>
            </a:r>
          </a:p>
        </p:txBody>
      </p:sp>
      <p:sp>
        <p:nvSpPr>
          <p:cNvPr id="3" name="Footer Placeholder 2">
            <a:extLst>
              <a:ext uri="{FF2B5EF4-FFF2-40B4-BE49-F238E27FC236}">
                <a16:creationId xmlns:a16="http://schemas.microsoft.com/office/drawing/2014/main" id="{5AEA1ACB-65CF-9A44-A71A-6CF0CF4BAF3F}"/>
              </a:ext>
            </a:extLst>
          </p:cNvPr>
          <p:cNvSpPr>
            <a:spLocks noGrp="1"/>
          </p:cNvSpPr>
          <p:nvPr>
            <p:ph type="ftr" sz="quarter" idx="3"/>
          </p:nvPr>
        </p:nvSpPr>
        <p:spPr>
          <a:xfrm>
            <a:off x="3200400" y="6386945"/>
            <a:ext cx="8451271" cy="471055"/>
          </a:xfrm>
        </p:spPr>
        <p: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sp>
        <p:nvSpPr>
          <p:cNvPr id="4" name="Slide Number Placeholder 3">
            <a:extLst>
              <a:ext uri="{FF2B5EF4-FFF2-40B4-BE49-F238E27FC236}">
                <a16:creationId xmlns:a16="http://schemas.microsoft.com/office/drawing/2014/main" id="{7628FACC-36CF-BB4F-B30A-BF01B0620B64}"/>
              </a:ext>
            </a:extLst>
          </p:cNvPr>
          <p:cNvSpPr>
            <a:spLocks noGrp="1"/>
          </p:cNvSpPr>
          <p:nvPr>
            <p:ph type="sldNum" sz="quarter" idx="4"/>
          </p:nvPr>
        </p:nvSpPr>
        <p:spPr>
          <a:xfrm>
            <a:off x="11651672" y="6386945"/>
            <a:ext cx="407453" cy="471055"/>
          </a:xfrm>
        </p:spPr>
        <p:txBody>
          <a:bodyPr/>
          <a:lstStyle/>
          <a:p>
            <a:pPr marL="0" marR="0" lvl="0" indent="0" algn="r" defTabSz="914400" rtl="0" eaLnBrk="1" fontAlgn="auto" latinLnBrk="0" hangingPunct="1">
              <a:lnSpc>
                <a:spcPct val="100000"/>
              </a:lnSpc>
              <a:spcBef>
                <a:spcPts val="0"/>
              </a:spcBef>
              <a:spcAft>
                <a:spcPts val="300"/>
              </a:spcAft>
              <a:buClrTx/>
              <a:buSzTx/>
              <a:buFontTx/>
              <a:buNone/>
              <a:tabLst/>
              <a:defRPr/>
            </a:pPr>
            <a:fld id="{08BCBFAE-17F8-4FF8-BA0B-2F6E6C4B0EE1}" type="slidenum">
              <a:rPr kumimoji="0" lang="en-AU" sz="600" b="0" i="0" u="none" strike="noStrike" kern="1200" cap="none" spc="0" normalizeH="0" baseline="0" noProof="0" smtClean="0">
                <a:ln>
                  <a:noFill/>
                </a:ln>
                <a:solidFill>
                  <a:prstClr val="black">
                    <a:tint val="75000"/>
                  </a:prstClr>
                </a:solidFill>
                <a:effectLst/>
                <a:uLnTx/>
                <a:uFillTx/>
                <a:latin typeface="Libre Franklin Thin" pitchFamily="2" charset="77"/>
                <a:ea typeface="+mn-ea"/>
                <a:cs typeface="+mn-cs"/>
              </a:rPr>
              <a:pPr marL="0" marR="0" lvl="0" indent="0" algn="r" defTabSz="914400" rtl="0" eaLnBrk="1" fontAlgn="auto" latinLnBrk="0" hangingPunct="1">
                <a:lnSpc>
                  <a:spcPct val="100000"/>
                </a:lnSpc>
                <a:spcBef>
                  <a:spcPts val="0"/>
                </a:spcBef>
                <a:spcAft>
                  <a:spcPts val="300"/>
                </a:spcAft>
                <a:buClrTx/>
                <a:buSzTx/>
                <a:buFontTx/>
                <a:buNone/>
                <a:tabLst/>
                <a:defRPr/>
              </a:pPr>
              <a:t>23</a:t>
            </a:fld>
            <a:endPar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sp>
        <p:nvSpPr>
          <p:cNvPr id="10" name="Subtitle 9">
            <a:extLst>
              <a:ext uri="{FF2B5EF4-FFF2-40B4-BE49-F238E27FC236}">
                <a16:creationId xmlns:a16="http://schemas.microsoft.com/office/drawing/2014/main" id="{EDE68CD5-949E-6A48-B4DA-50341095836D}"/>
              </a:ext>
            </a:extLst>
          </p:cNvPr>
          <p:cNvSpPr>
            <a:spLocks noGrp="1"/>
          </p:cNvSpPr>
          <p:nvPr>
            <p:ph type="subTitle" idx="1"/>
          </p:nvPr>
        </p:nvSpPr>
        <p:spPr/>
        <p:txBody>
          <a:bodyPr/>
          <a:lstStyle/>
          <a:p>
            <a:r>
              <a:rPr lang="en-US" dirty="0"/>
              <a:t>7 May 2023 </a:t>
            </a:r>
          </a:p>
        </p:txBody>
      </p:sp>
      <p:pic>
        <p:nvPicPr>
          <p:cNvPr id="2" name="Picture Placeholder 7" descr="A picture containing text, clipart&#10;&#10;Description automatically generated">
            <a:extLst>
              <a:ext uri="{FF2B5EF4-FFF2-40B4-BE49-F238E27FC236}">
                <a16:creationId xmlns:a16="http://schemas.microsoft.com/office/drawing/2014/main" id="{FB74111B-8AFA-ACC1-E977-5B1DC8754271}"/>
              </a:ext>
            </a:extLst>
          </p:cNvPr>
          <p:cNvPicPr>
            <a:picLocks noGrp="1" noChangeAspect="1"/>
          </p:cNvPicPr>
          <p:nvPr>
            <p:ph type="pic" sz="quarter" idx="4294967295"/>
          </p:nvPr>
        </p:nvPicPr>
        <p:blipFill rotWithShape="1">
          <a:blip r:embed="rId2">
            <a:extLst>
              <a:ext uri="{28A0092B-C50C-407E-A947-70E740481C1C}">
                <a14:useLocalDpi xmlns:a14="http://schemas.microsoft.com/office/drawing/2010/main" val="0"/>
              </a:ext>
            </a:extLst>
          </a:blip>
          <a:srcRect l="-432" r="-600"/>
          <a:stretch/>
        </p:blipFill>
        <p:spPr>
          <a:xfrm>
            <a:off x="4217422" y="2095386"/>
            <a:ext cx="3757155" cy="1011461"/>
          </a:xfrm>
          <a:prstGeom prst="rect">
            <a:avLst/>
          </a:prstGeom>
        </p:spPr>
      </p:pic>
      <p:pic>
        <p:nvPicPr>
          <p:cNvPr id="9" name="Picture 8" descr="A picture containing screenshot, blue&#10;&#10;Description automatically generated">
            <a:extLst>
              <a:ext uri="{FF2B5EF4-FFF2-40B4-BE49-F238E27FC236}">
                <a16:creationId xmlns:a16="http://schemas.microsoft.com/office/drawing/2014/main" id="{D4CB28D3-39DD-9681-3747-B815932951E1}"/>
              </a:ext>
            </a:extLst>
          </p:cNvPr>
          <p:cNvPicPr>
            <a:picLocks noChangeAspect="1"/>
          </p:cNvPicPr>
          <p:nvPr/>
        </p:nvPicPr>
        <p:blipFill rotWithShape="1">
          <a:blip r:embed="rId3">
            <a:alphaModFix amt="0"/>
            <a:extLst>
              <a:ext uri="{28A0092B-C50C-407E-A947-70E740481C1C}">
                <a14:useLocalDpi xmlns:a14="http://schemas.microsoft.com/office/drawing/2010/main" val="0"/>
              </a:ext>
            </a:extLst>
          </a:blip>
          <a:srcRect l="5389" t="5400" r="5389" b="5378"/>
          <a:stretch/>
        </p:blipFill>
        <p:spPr>
          <a:xfrm>
            <a:off x="0" y="1616"/>
            <a:ext cx="12192000" cy="6856384"/>
          </a:xfrm>
          <a:prstGeom prst="rect">
            <a:avLst/>
          </a:prstGeom>
        </p:spPr>
      </p:pic>
    </p:spTree>
    <p:extLst>
      <p:ext uri="{BB962C8B-B14F-4D97-AF65-F5344CB8AC3E}">
        <p14:creationId xmlns:p14="http://schemas.microsoft.com/office/powerpoint/2010/main" val="4236250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7845860-FE8B-7D80-0C58-19FEFBA2B8C6}"/>
              </a:ext>
            </a:extLst>
          </p:cNvPr>
          <p:cNvSpPr>
            <a:spLocks noGrp="1"/>
          </p:cNvSpPr>
          <p:nvPr>
            <p:ph type="title"/>
          </p:nvPr>
        </p:nvSpPr>
        <p:spPr/>
        <p:txBody>
          <a:bodyPr/>
          <a:lstStyle/>
          <a:p>
            <a:r>
              <a:rPr lang="en-US" dirty="0"/>
              <a:t>Subject Characteristics</a:t>
            </a:r>
          </a:p>
        </p:txBody>
      </p:sp>
      <p:sp>
        <p:nvSpPr>
          <p:cNvPr id="6" name="Slide Number Placeholder 5">
            <a:extLst>
              <a:ext uri="{FF2B5EF4-FFF2-40B4-BE49-F238E27FC236}">
                <a16:creationId xmlns:a16="http://schemas.microsoft.com/office/drawing/2014/main" id="{A236D54F-01EC-E944-84E0-2B2F478FF28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300"/>
              </a:spcAft>
              <a:buClrTx/>
              <a:buSzTx/>
              <a:buFontTx/>
              <a:buNone/>
              <a:tabLst/>
              <a:defRPr/>
            </a:pPr>
            <a:fld id="{08BCBFAE-17F8-4FF8-BA0B-2F6E6C4B0EE1}" type="slidenum">
              <a:rPr kumimoji="0" lang="en-AU" sz="600" b="0" i="0" u="none" strike="noStrike" kern="1200" cap="none" spc="0" normalizeH="0" baseline="0" noProof="0" smtClean="0">
                <a:ln>
                  <a:noFill/>
                </a:ln>
                <a:solidFill>
                  <a:prstClr val="black">
                    <a:tint val="75000"/>
                  </a:prstClr>
                </a:solidFill>
                <a:effectLst/>
                <a:uLnTx/>
                <a:uFillTx/>
                <a:latin typeface="Libre Franklin Thin" pitchFamily="2" charset="77"/>
                <a:ea typeface="+mn-ea"/>
                <a:cs typeface="+mn-cs"/>
              </a:rPr>
              <a:pPr marL="0" marR="0" lvl="0" indent="0" algn="r" defTabSz="914400" rtl="0" eaLnBrk="1" fontAlgn="auto" latinLnBrk="0" hangingPunct="1">
                <a:lnSpc>
                  <a:spcPct val="100000"/>
                </a:lnSpc>
                <a:spcBef>
                  <a:spcPts val="0"/>
                </a:spcBef>
                <a:spcAft>
                  <a:spcPts val="300"/>
                </a:spcAft>
                <a:buClrTx/>
                <a:buSzTx/>
                <a:buFontTx/>
                <a:buNone/>
                <a:tabLst/>
                <a:defRPr/>
              </a:pPr>
              <a:t>24</a:t>
            </a:fld>
            <a:endPar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pic>
        <p:nvPicPr>
          <p:cNvPr id="7" name="Picture 6" descr="Shape, circle&#10;&#10;Description automatically generated">
            <a:extLst>
              <a:ext uri="{FF2B5EF4-FFF2-40B4-BE49-F238E27FC236}">
                <a16:creationId xmlns:a16="http://schemas.microsoft.com/office/drawing/2014/main" id="{B1CD3F0D-15AE-79BD-FE90-9A6E10FA0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3548" y="1385241"/>
            <a:ext cx="904903" cy="1087235"/>
          </a:xfrm>
          <a:prstGeom prst="rect">
            <a:avLst/>
          </a:prstGeom>
        </p:spPr>
      </p:pic>
      <p:pic>
        <p:nvPicPr>
          <p:cNvPr id="8" name="Picture 7">
            <a:extLst>
              <a:ext uri="{FF2B5EF4-FFF2-40B4-BE49-F238E27FC236}">
                <a16:creationId xmlns:a16="http://schemas.microsoft.com/office/drawing/2014/main" id="{DC58B2D9-A012-0ED2-B238-5D3DA9CE9CFE}"/>
              </a:ext>
            </a:extLst>
          </p:cNvPr>
          <p:cNvPicPr>
            <a:picLocks noChangeAspect="1"/>
          </p:cNvPicPr>
          <p:nvPr/>
        </p:nvPicPr>
        <p:blipFill>
          <a:blip r:embed="rId4"/>
          <a:stretch>
            <a:fillRect/>
          </a:stretch>
        </p:blipFill>
        <p:spPr>
          <a:xfrm>
            <a:off x="5923963" y="1659060"/>
            <a:ext cx="408409" cy="426166"/>
          </a:xfrm>
          <a:prstGeom prst="rect">
            <a:avLst/>
          </a:prstGeom>
        </p:spPr>
      </p:pic>
      <p:sp>
        <p:nvSpPr>
          <p:cNvPr id="10" name="TextBox 9">
            <a:extLst>
              <a:ext uri="{FF2B5EF4-FFF2-40B4-BE49-F238E27FC236}">
                <a16:creationId xmlns:a16="http://schemas.microsoft.com/office/drawing/2014/main" id="{463A2DFC-8D33-991D-F2DD-82A632DF1AD4}"/>
              </a:ext>
            </a:extLst>
          </p:cNvPr>
          <p:cNvSpPr txBox="1"/>
          <p:nvPr/>
        </p:nvSpPr>
        <p:spPr>
          <a:xfrm>
            <a:off x="3806860" y="2472476"/>
            <a:ext cx="464261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ibre Franklin Light" pitchFamily="2" charset="77"/>
                <a:ea typeface="+mn-ea"/>
                <a:cs typeface="+mn-cs"/>
              </a:rPr>
              <a:t>182</a:t>
            </a:r>
            <a:r>
              <a:rPr kumimoji="0" lang="en-US" sz="1800" b="0" i="0" u="none" strike="noStrike" kern="1200" cap="none" spc="0" normalizeH="0" baseline="0" noProof="0" dirty="0">
                <a:ln>
                  <a:noFill/>
                </a:ln>
                <a:solidFill>
                  <a:prstClr val="black"/>
                </a:solidFill>
                <a:effectLst/>
                <a:uLnTx/>
                <a:uFillTx/>
                <a:latin typeface="Libre Franklin Light" pitchFamily="2" charset="77"/>
                <a:ea typeface="+mn-ea"/>
                <a:cs typeface="+mn-cs"/>
              </a:rPr>
              <a:t> records provided for interim analysis</a:t>
            </a:r>
            <a:endParaRPr kumimoji="0" lang="en-US" sz="2400" b="0" i="0" u="none" strike="noStrike" kern="1200" cap="none" spc="0" normalizeH="0" baseline="0" noProof="0" dirty="0">
              <a:ln>
                <a:noFill/>
              </a:ln>
              <a:solidFill>
                <a:prstClr val="black"/>
              </a:solidFill>
              <a:effectLst/>
              <a:uLnTx/>
              <a:uFillTx/>
              <a:latin typeface="Libre Franklin Medium" pitchFamily="2" charset="77"/>
              <a:ea typeface="+mn-ea"/>
              <a:cs typeface="+mn-cs"/>
            </a:endParaRPr>
          </a:p>
        </p:txBody>
      </p:sp>
      <p:pic>
        <p:nvPicPr>
          <p:cNvPr id="14" name="Picture 13" descr="Shape, circle&#10;&#10;Description automatically generated">
            <a:extLst>
              <a:ext uri="{FF2B5EF4-FFF2-40B4-BE49-F238E27FC236}">
                <a16:creationId xmlns:a16="http://schemas.microsoft.com/office/drawing/2014/main" id="{0C5BF6ED-3E0D-CA2A-8E10-121664D31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766" y="3099879"/>
            <a:ext cx="904903" cy="1087235"/>
          </a:xfrm>
          <a:prstGeom prst="rect">
            <a:avLst/>
          </a:prstGeom>
        </p:spPr>
      </p:pic>
      <p:sp>
        <p:nvSpPr>
          <p:cNvPr id="20" name="TextBox 19">
            <a:extLst>
              <a:ext uri="{FF2B5EF4-FFF2-40B4-BE49-F238E27FC236}">
                <a16:creationId xmlns:a16="http://schemas.microsoft.com/office/drawing/2014/main" id="{27321C1D-39CB-C935-B31F-E94659C71F91}"/>
              </a:ext>
            </a:extLst>
          </p:cNvPr>
          <p:cNvSpPr txBox="1"/>
          <p:nvPr/>
        </p:nvSpPr>
        <p:spPr>
          <a:xfrm>
            <a:off x="2248735" y="4243297"/>
            <a:ext cx="141096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ibre Franklin Light" pitchFamily="2" charset="77"/>
                <a:ea typeface="+mn-ea"/>
                <a:cs typeface="+mn-cs"/>
              </a:rPr>
              <a:t>144</a:t>
            </a:r>
            <a:r>
              <a:rPr kumimoji="0" lang="en-US" sz="1800" b="0" i="0" u="none" strike="noStrike" kern="1200" cap="none" spc="0" normalizeH="0" baseline="0" noProof="0" dirty="0">
                <a:ln>
                  <a:noFill/>
                </a:ln>
                <a:solidFill>
                  <a:prstClr val="black"/>
                </a:solidFill>
                <a:effectLst/>
                <a:uLnTx/>
                <a:uFillTx/>
                <a:latin typeface="Libre Franklin Light" pitchFamily="2" charset="77"/>
                <a:ea typeface="+mn-ea"/>
                <a:cs typeface="+mn-cs"/>
              </a:rPr>
              <a:t> (79.1%)</a:t>
            </a:r>
            <a:endParaRPr kumimoji="0" lang="en-US" sz="2400" b="0" i="0" u="none" strike="noStrike" kern="1200" cap="none" spc="0" normalizeH="0" baseline="0" noProof="0" dirty="0">
              <a:ln>
                <a:noFill/>
              </a:ln>
              <a:solidFill>
                <a:prstClr val="black"/>
              </a:solidFill>
              <a:effectLst/>
              <a:uLnTx/>
              <a:uFillTx/>
              <a:latin typeface="Libre Franklin Medium" pitchFamily="2" charset="77"/>
              <a:ea typeface="+mn-ea"/>
              <a:cs typeface="+mn-cs"/>
            </a:endParaRPr>
          </a:p>
        </p:txBody>
      </p:sp>
      <p:sp>
        <p:nvSpPr>
          <p:cNvPr id="21" name="TextBox 20">
            <a:extLst>
              <a:ext uri="{FF2B5EF4-FFF2-40B4-BE49-F238E27FC236}">
                <a16:creationId xmlns:a16="http://schemas.microsoft.com/office/drawing/2014/main" id="{94D84DB3-3280-1DD1-98A8-63928AE069F5}"/>
              </a:ext>
            </a:extLst>
          </p:cNvPr>
          <p:cNvSpPr txBox="1"/>
          <p:nvPr/>
        </p:nvSpPr>
        <p:spPr>
          <a:xfrm>
            <a:off x="2619830" y="3340728"/>
            <a:ext cx="66877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ibre Franklin Light" pitchFamily="2" charset="77"/>
                <a:ea typeface="+mn-ea"/>
                <a:cs typeface="+mn-cs"/>
              </a:rPr>
              <a:t>BCC</a:t>
            </a:r>
            <a:endParaRPr kumimoji="0" lang="en-US" sz="2400" b="1" i="0" u="none" strike="noStrike" kern="1200" cap="none" spc="0" normalizeH="0" baseline="0" noProof="0" dirty="0">
              <a:ln>
                <a:noFill/>
              </a:ln>
              <a:solidFill>
                <a:prstClr val="black"/>
              </a:solidFill>
              <a:effectLst/>
              <a:uLnTx/>
              <a:uFillTx/>
              <a:latin typeface="Libre Franklin Medium" pitchFamily="2" charset="77"/>
              <a:ea typeface="+mn-ea"/>
              <a:cs typeface="+mn-cs"/>
            </a:endParaRPr>
          </a:p>
        </p:txBody>
      </p:sp>
      <p:pic>
        <p:nvPicPr>
          <p:cNvPr id="22" name="Picture 21" descr="Shape, circle&#10;&#10;Description automatically generated">
            <a:extLst>
              <a:ext uri="{FF2B5EF4-FFF2-40B4-BE49-F238E27FC236}">
                <a16:creationId xmlns:a16="http://schemas.microsoft.com/office/drawing/2014/main" id="{DEE9554B-3870-ECFB-4111-2CAEE1662F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6716" y="3099879"/>
            <a:ext cx="904903" cy="1087235"/>
          </a:xfrm>
          <a:prstGeom prst="rect">
            <a:avLst/>
          </a:prstGeom>
        </p:spPr>
      </p:pic>
      <p:sp>
        <p:nvSpPr>
          <p:cNvPr id="25" name="TextBox 24">
            <a:extLst>
              <a:ext uri="{FF2B5EF4-FFF2-40B4-BE49-F238E27FC236}">
                <a16:creationId xmlns:a16="http://schemas.microsoft.com/office/drawing/2014/main" id="{ABDE73AB-046D-9D96-8584-79FB69407F95}"/>
              </a:ext>
            </a:extLst>
          </p:cNvPr>
          <p:cNvSpPr txBox="1"/>
          <p:nvPr/>
        </p:nvSpPr>
        <p:spPr>
          <a:xfrm>
            <a:off x="4831994" y="3340728"/>
            <a:ext cx="65434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ibre Franklin Light" pitchFamily="2" charset="77"/>
                <a:ea typeface="+mn-ea"/>
                <a:cs typeface="+mn-cs"/>
              </a:rPr>
              <a:t>SCC</a:t>
            </a:r>
            <a:endParaRPr kumimoji="0" lang="en-US" sz="2400" b="1" i="0" u="none" strike="noStrike" kern="1200" cap="none" spc="0" normalizeH="0" baseline="0" noProof="0" dirty="0">
              <a:ln>
                <a:noFill/>
              </a:ln>
              <a:solidFill>
                <a:prstClr val="black"/>
              </a:solidFill>
              <a:effectLst/>
              <a:uLnTx/>
              <a:uFillTx/>
              <a:latin typeface="Libre Franklin Medium" pitchFamily="2" charset="77"/>
              <a:ea typeface="+mn-ea"/>
              <a:cs typeface="+mn-cs"/>
            </a:endParaRPr>
          </a:p>
        </p:txBody>
      </p:sp>
      <p:pic>
        <p:nvPicPr>
          <p:cNvPr id="26" name="Picture 25" descr="Shape, circle&#10;&#10;Description automatically generated">
            <a:extLst>
              <a:ext uri="{FF2B5EF4-FFF2-40B4-BE49-F238E27FC236}">
                <a16:creationId xmlns:a16="http://schemas.microsoft.com/office/drawing/2014/main" id="{24DF307E-F402-F6D4-2DC2-AD9E5970D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1666" y="3099879"/>
            <a:ext cx="904903" cy="1087235"/>
          </a:xfrm>
          <a:prstGeom prst="rect">
            <a:avLst/>
          </a:prstGeom>
        </p:spPr>
      </p:pic>
      <p:sp>
        <p:nvSpPr>
          <p:cNvPr id="31" name="TextBox 30">
            <a:extLst>
              <a:ext uri="{FF2B5EF4-FFF2-40B4-BE49-F238E27FC236}">
                <a16:creationId xmlns:a16="http://schemas.microsoft.com/office/drawing/2014/main" id="{2921DF2E-47F4-2EC0-AC63-EA6A57F5654F}"/>
              </a:ext>
            </a:extLst>
          </p:cNvPr>
          <p:cNvSpPr txBox="1"/>
          <p:nvPr/>
        </p:nvSpPr>
        <p:spPr>
          <a:xfrm>
            <a:off x="6844583" y="4243297"/>
            <a:ext cx="103906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ibre Franklin Light" pitchFamily="2" charset="77"/>
                <a:ea typeface="+mn-ea"/>
                <a:cs typeface="+mn-cs"/>
              </a:rPr>
              <a:t>4</a:t>
            </a:r>
            <a:r>
              <a:rPr kumimoji="0" lang="en-US" sz="1800" b="0" i="0" u="none" strike="noStrike" kern="1200" cap="none" spc="0" normalizeH="0" baseline="0" noProof="0" dirty="0">
                <a:ln>
                  <a:noFill/>
                </a:ln>
                <a:solidFill>
                  <a:prstClr val="black"/>
                </a:solidFill>
                <a:effectLst/>
                <a:uLnTx/>
                <a:uFillTx/>
                <a:latin typeface="Libre Franklin Light" pitchFamily="2" charset="77"/>
                <a:ea typeface="+mn-ea"/>
                <a:cs typeface="+mn-cs"/>
              </a:rPr>
              <a:t> (2.2%)</a:t>
            </a:r>
            <a:endParaRPr kumimoji="0" lang="en-US" sz="2400" b="0" i="0" u="none" strike="noStrike" kern="1200" cap="none" spc="0" normalizeH="0" baseline="0" noProof="0" dirty="0">
              <a:ln>
                <a:noFill/>
              </a:ln>
              <a:solidFill>
                <a:prstClr val="black"/>
              </a:solidFill>
              <a:effectLst/>
              <a:uLnTx/>
              <a:uFillTx/>
              <a:latin typeface="Libre Franklin Medium" pitchFamily="2" charset="77"/>
              <a:ea typeface="+mn-ea"/>
              <a:cs typeface="+mn-cs"/>
            </a:endParaRPr>
          </a:p>
        </p:txBody>
      </p:sp>
      <p:sp>
        <p:nvSpPr>
          <p:cNvPr id="32" name="TextBox 31">
            <a:extLst>
              <a:ext uri="{FF2B5EF4-FFF2-40B4-BE49-F238E27FC236}">
                <a16:creationId xmlns:a16="http://schemas.microsoft.com/office/drawing/2014/main" id="{48D5FB3E-960A-6468-B530-C1C6BAE19CD1}"/>
              </a:ext>
            </a:extLst>
          </p:cNvPr>
          <p:cNvSpPr txBox="1"/>
          <p:nvPr/>
        </p:nvSpPr>
        <p:spPr>
          <a:xfrm>
            <a:off x="7036839" y="3340728"/>
            <a:ext cx="74732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ibre Franklin Light" pitchFamily="2" charset="77"/>
                <a:ea typeface="+mn-ea"/>
                <a:cs typeface="+mn-cs"/>
              </a:rPr>
              <a:t>BCC/</a:t>
            </a:r>
            <a:br>
              <a:rPr kumimoji="0" lang="en-US" sz="1800" b="1" i="0" u="none" strike="noStrike" kern="1200" cap="none" spc="0" normalizeH="0" baseline="0" noProof="0" dirty="0">
                <a:ln>
                  <a:noFill/>
                </a:ln>
                <a:solidFill>
                  <a:prstClr val="black"/>
                </a:solidFill>
                <a:effectLst/>
                <a:uLnTx/>
                <a:uFillTx/>
                <a:latin typeface="Libre Franklin Light" pitchFamily="2" charset="77"/>
                <a:ea typeface="+mn-ea"/>
                <a:cs typeface="+mn-cs"/>
              </a:rPr>
            </a:br>
            <a:r>
              <a:rPr kumimoji="0" lang="en-US" sz="1800" b="1" i="0" u="none" strike="noStrike" kern="1200" cap="none" spc="0" normalizeH="0" baseline="0" noProof="0" dirty="0">
                <a:ln>
                  <a:noFill/>
                </a:ln>
                <a:solidFill>
                  <a:prstClr val="black"/>
                </a:solidFill>
                <a:effectLst/>
                <a:uLnTx/>
                <a:uFillTx/>
                <a:latin typeface="Libre Franklin Light" pitchFamily="2" charset="77"/>
                <a:ea typeface="+mn-ea"/>
                <a:cs typeface="+mn-cs"/>
              </a:rPr>
              <a:t>SCC</a:t>
            </a:r>
            <a:endParaRPr kumimoji="0" lang="en-US" sz="2400" b="1" i="0" u="none" strike="noStrike" kern="1200" cap="none" spc="0" normalizeH="0" baseline="0" noProof="0" dirty="0">
              <a:ln>
                <a:noFill/>
              </a:ln>
              <a:solidFill>
                <a:prstClr val="black"/>
              </a:solidFill>
              <a:effectLst/>
              <a:uLnTx/>
              <a:uFillTx/>
              <a:latin typeface="Libre Franklin Medium" pitchFamily="2" charset="77"/>
              <a:ea typeface="+mn-ea"/>
              <a:cs typeface="+mn-cs"/>
            </a:endParaRPr>
          </a:p>
        </p:txBody>
      </p:sp>
      <p:pic>
        <p:nvPicPr>
          <p:cNvPr id="33" name="Picture 32" descr="Shape, circle&#10;&#10;Description automatically generated">
            <a:extLst>
              <a:ext uri="{FF2B5EF4-FFF2-40B4-BE49-F238E27FC236}">
                <a16:creationId xmlns:a16="http://schemas.microsoft.com/office/drawing/2014/main" id="{5BCB197E-9C14-D2BC-6042-13EA137F18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6616" y="3099879"/>
            <a:ext cx="904903" cy="1087235"/>
          </a:xfrm>
          <a:prstGeom prst="rect">
            <a:avLst/>
          </a:prstGeom>
        </p:spPr>
      </p:pic>
      <p:sp>
        <p:nvSpPr>
          <p:cNvPr id="34" name="TextBox 33">
            <a:extLst>
              <a:ext uri="{FF2B5EF4-FFF2-40B4-BE49-F238E27FC236}">
                <a16:creationId xmlns:a16="http://schemas.microsoft.com/office/drawing/2014/main" id="{BF7EF062-1D20-0668-1C52-F3FD61094DFE}"/>
              </a:ext>
            </a:extLst>
          </p:cNvPr>
          <p:cNvSpPr txBox="1"/>
          <p:nvPr/>
        </p:nvSpPr>
        <p:spPr>
          <a:xfrm>
            <a:off x="9087204" y="4243297"/>
            <a:ext cx="96372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ibre Franklin Light" pitchFamily="2" charset="77"/>
                <a:ea typeface="+mn-ea"/>
                <a:cs typeface="+mn-cs"/>
              </a:rPr>
              <a:t>2</a:t>
            </a:r>
            <a:r>
              <a:rPr kumimoji="0" lang="en-US" sz="1800" b="0" i="0" u="none" strike="noStrike" kern="1200" cap="none" spc="0" normalizeH="0" baseline="0" noProof="0" dirty="0">
                <a:ln>
                  <a:noFill/>
                </a:ln>
                <a:solidFill>
                  <a:prstClr val="black"/>
                </a:solidFill>
                <a:effectLst/>
                <a:uLnTx/>
                <a:uFillTx/>
                <a:latin typeface="Libre Franklin Light" pitchFamily="2" charset="77"/>
                <a:ea typeface="+mn-ea"/>
                <a:cs typeface="+mn-cs"/>
              </a:rPr>
              <a:t> (1.1%)</a:t>
            </a:r>
            <a:endParaRPr kumimoji="0" lang="en-US" sz="2400" b="0" i="0" u="none" strike="noStrike" kern="1200" cap="none" spc="0" normalizeH="0" baseline="0" noProof="0" dirty="0">
              <a:ln>
                <a:noFill/>
              </a:ln>
              <a:solidFill>
                <a:prstClr val="black"/>
              </a:solidFill>
              <a:effectLst/>
              <a:uLnTx/>
              <a:uFillTx/>
              <a:latin typeface="Libre Franklin Medium" pitchFamily="2" charset="77"/>
              <a:ea typeface="+mn-ea"/>
              <a:cs typeface="+mn-cs"/>
            </a:endParaRPr>
          </a:p>
        </p:txBody>
      </p:sp>
      <p:sp>
        <p:nvSpPr>
          <p:cNvPr id="35" name="TextBox 34">
            <a:extLst>
              <a:ext uri="{FF2B5EF4-FFF2-40B4-BE49-F238E27FC236}">
                <a16:creationId xmlns:a16="http://schemas.microsoft.com/office/drawing/2014/main" id="{2E24C307-AC76-67A1-90DA-8ABF7FC3F95F}"/>
              </a:ext>
            </a:extLst>
          </p:cNvPr>
          <p:cNvSpPr txBox="1"/>
          <p:nvPr/>
        </p:nvSpPr>
        <p:spPr>
          <a:xfrm>
            <a:off x="9432651" y="3340728"/>
            <a:ext cx="27283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ibre Franklin Light" pitchFamily="2" charset="77"/>
                <a:ea typeface="+mn-ea"/>
                <a:cs typeface="+mn-cs"/>
              </a:rPr>
              <a:t>-</a:t>
            </a:r>
            <a:endParaRPr kumimoji="0" lang="en-US" sz="2400" b="1" i="0" u="none" strike="noStrike" kern="1200" cap="none" spc="0" normalizeH="0" baseline="0" noProof="0" dirty="0">
              <a:ln>
                <a:noFill/>
              </a:ln>
              <a:solidFill>
                <a:prstClr val="black"/>
              </a:solidFill>
              <a:effectLst/>
              <a:uLnTx/>
              <a:uFillTx/>
              <a:latin typeface="Libre Franklin Medium" pitchFamily="2" charset="77"/>
              <a:ea typeface="+mn-ea"/>
              <a:cs typeface="+mn-cs"/>
            </a:endParaRPr>
          </a:p>
        </p:txBody>
      </p:sp>
      <p:sp>
        <p:nvSpPr>
          <p:cNvPr id="36" name="TextBox 35">
            <a:extLst>
              <a:ext uri="{FF2B5EF4-FFF2-40B4-BE49-F238E27FC236}">
                <a16:creationId xmlns:a16="http://schemas.microsoft.com/office/drawing/2014/main" id="{B8951FCC-1371-B74B-74EC-3B988CC8F5B3}"/>
              </a:ext>
            </a:extLst>
          </p:cNvPr>
          <p:cNvSpPr txBox="1"/>
          <p:nvPr/>
        </p:nvSpPr>
        <p:spPr>
          <a:xfrm>
            <a:off x="430193" y="5253965"/>
            <a:ext cx="386997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rPr>
              <a:t>At the time of the interim data analysis:</a:t>
            </a:r>
            <a:endParaRPr kumimoji="0" lang="en-US" sz="2000" b="0" i="0" u="none" strike="noStrike" kern="1200" cap="none" spc="0" normalizeH="0" baseline="0" noProof="0" dirty="0">
              <a:ln>
                <a:noFill/>
              </a:ln>
              <a:solidFill>
                <a:prstClr val="black"/>
              </a:solidFill>
              <a:effectLst/>
              <a:uLnTx/>
              <a:uFillTx/>
              <a:latin typeface="Libre Franklin Medium" pitchFamily="2" charset="77"/>
              <a:ea typeface="+mn-ea"/>
              <a:cs typeface="+mn-cs"/>
            </a:endParaRPr>
          </a:p>
        </p:txBody>
      </p:sp>
      <p:sp>
        <p:nvSpPr>
          <p:cNvPr id="37" name="TextBox 36">
            <a:extLst>
              <a:ext uri="{FF2B5EF4-FFF2-40B4-BE49-F238E27FC236}">
                <a16:creationId xmlns:a16="http://schemas.microsoft.com/office/drawing/2014/main" id="{AC809F3A-076D-C753-5209-32977A5545E4}"/>
              </a:ext>
            </a:extLst>
          </p:cNvPr>
          <p:cNvSpPr txBox="1"/>
          <p:nvPr/>
        </p:nvSpPr>
        <p:spPr>
          <a:xfrm>
            <a:off x="4446536" y="5253965"/>
            <a:ext cx="239402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Libre Franklin Light" pitchFamily="2" charset="77"/>
                <a:ea typeface="+mn-ea"/>
                <a:cs typeface="+mn-cs"/>
              </a:rPr>
              <a:t>81</a:t>
            </a:r>
            <a:r>
              <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rPr>
              <a:t> had at least one post-baseline </a:t>
            </a:r>
            <a:r>
              <a:rPr kumimoji="0" lang="en-US" sz="1600" b="0" i="0" u="none" strike="noStrike" kern="1200" cap="none" spc="0" normalizeH="0" baseline="0" noProof="0" dirty="0" err="1">
                <a:ln>
                  <a:noFill/>
                </a:ln>
                <a:solidFill>
                  <a:prstClr val="black"/>
                </a:solidFill>
                <a:effectLst/>
                <a:uLnTx/>
                <a:uFillTx/>
                <a:latin typeface="Libre Franklin Light" pitchFamily="2" charset="77"/>
                <a:ea typeface="+mn-ea"/>
                <a:cs typeface="+mn-cs"/>
              </a:rPr>
              <a:t>tumour</a:t>
            </a:r>
            <a:r>
              <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rPr>
              <a:t> assessment by modified visual RECIST criteria</a:t>
            </a:r>
            <a:endParaRPr kumimoji="0" lang="en-US" sz="2000" b="0" i="0" u="none" strike="noStrike" kern="1200" cap="none" spc="0" normalizeH="0" baseline="0" noProof="0" dirty="0">
              <a:ln>
                <a:noFill/>
              </a:ln>
              <a:solidFill>
                <a:prstClr val="black"/>
              </a:solidFill>
              <a:effectLst/>
              <a:uLnTx/>
              <a:uFillTx/>
              <a:latin typeface="Libre Franklin Medium" pitchFamily="2" charset="77"/>
              <a:ea typeface="+mn-ea"/>
              <a:cs typeface="+mn-cs"/>
            </a:endParaRPr>
          </a:p>
        </p:txBody>
      </p:sp>
      <p:sp>
        <p:nvSpPr>
          <p:cNvPr id="38" name="TextBox 37">
            <a:extLst>
              <a:ext uri="{FF2B5EF4-FFF2-40B4-BE49-F238E27FC236}">
                <a16:creationId xmlns:a16="http://schemas.microsoft.com/office/drawing/2014/main" id="{5E6546FE-C9B7-EB39-54BE-BD4D8C033989}"/>
              </a:ext>
            </a:extLst>
          </p:cNvPr>
          <p:cNvSpPr txBox="1"/>
          <p:nvPr/>
        </p:nvSpPr>
        <p:spPr>
          <a:xfrm>
            <a:off x="6990457" y="5253965"/>
            <a:ext cx="23940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Libre Franklin Light" pitchFamily="2" charset="77"/>
                <a:ea typeface="+mn-ea"/>
                <a:cs typeface="+mn-cs"/>
              </a:rPr>
              <a:t>70</a:t>
            </a:r>
            <a:r>
              <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rPr>
              <a:t> were noted with at least one post-baseline SCI QoL assessment</a:t>
            </a:r>
            <a:endParaRPr kumimoji="0" lang="en-US" sz="2000" b="0" i="0" u="none" strike="noStrike" kern="1200" cap="none" spc="0" normalizeH="0" baseline="0" noProof="0" dirty="0">
              <a:ln>
                <a:noFill/>
              </a:ln>
              <a:solidFill>
                <a:prstClr val="black"/>
              </a:solidFill>
              <a:effectLst/>
              <a:uLnTx/>
              <a:uFillTx/>
              <a:latin typeface="Libre Franklin Medium" pitchFamily="2" charset="77"/>
              <a:ea typeface="+mn-ea"/>
              <a:cs typeface="+mn-cs"/>
            </a:endParaRPr>
          </a:p>
        </p:txBody>
      </p:sp>
      <p:sp>
        <p:nvSpPr>
          <p:cNvPr id="39" name="TextBox 38">
            <a:extLst>
              <a:ext uri="{FF2B5EF4-FFF2-40B4-BE49-F238E27FC236}">
                <a16:creationId xmlns:a16="http://schemas.microsoft.com/office/drawing/2014/main" id="{36A057F7-2BDC-9CC6-0461-31092D1A1C4D}"/>
              </a:ext>
            </a:extLst>
          </p:cNvPr>
          <p:cNvSpPr txBox="1"/>
          <p:nvPr/>
        </p:nvSpPr>
        <p:spPr>
          <a:xfrm>
            <a:off x="9534378" y="5253965"/>
            <a:ext cx="239402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Libre Franklin Light" pitchFamily="2" charset="77"/>
                <a:ea typeface="+mn-ea"/>
                <a:cs typeface="+mn-cs"/>
              </a:rPr>
              <a:t>149</a:t>
            </a:r>
            <a:r>
              <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rPr>
              <a:t> were noted with a response on the Day 14 treatment comfort assessment</a:t>
            </a:r>
            <a:endParaRPr kumimoji="0" lang="en-US" sz="2000" b="0" i="0" u="none" strike="noStrike" kern="1200" cap="none" spc="0" normalizeH="0" baseline="0" noProof="0" dirty="0">
              <a:ln>
                <a:noFill/>
              </a:ln>
              <a:solidFill>
                <a:prstClr val="black"/>
              </a:solidFill>
              <a:effectLst/>
              <a:uLnTx/>
              <a:uFillTx/>
              <a:latin typeface="Libre Franklin Medium" pitchFamily="2" charset="77"/>
              <a:ea typeface="+mn-ea"/>
              <a:cs typeface="+mn-cs"/>
            </a:endParaRPr>
          </a:p>
        </p:txBody>
      </p:sp>
      <p:sp>
        <p:nvSpPr>
          <p:cNvPr id="40" name="TextBox 39">
            <a:extLst>
              <a:ext uri="{FF2B5EF4-FFF2-40B4-BE49-F238E27FC236}">
                <a16:creationId xmlns:a16="http://schemas.microsoft.com/office/drawing/2014/main" id="{B02BFF93-5C83-5196-9DF0-62EBB85156F7}"/>
              </a:ext>
            </a:extLst>
          </p:cNvPr>
          <p:cNvSpPr txBox="1"/>
          <p:nvPr/>
        </p:nvSpPr>
        <p:spPr>
          <a:xfrm>
            <a:off x="4512196" y="4243297"/>
            <a:ext cx="129394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ibre Franklin Light" pitchFamily="2" charset="77"/>
                <a:ea typeface="+mn-ea"/>
                <a:cs typeface="+mn-cs"/>
              </a:rPr>
              <a:t>32</a:t>
            </a:r>
            <a:r>
              <a:rPr kumimoji="0" lang="en-US" sz="1800" b="0" i="0" u="none" strike="noStrike" kern="1200" cap="none" spc="0" normalizeH="0" baseline="0" noProof="0" dirty="0">
                <a:ln>
                  <a:noFill/>
                </a:ln>
                <a:solidFill>
                  <a:prstClr val="black"/>
                </a:solidFill>
                <a:effectLst/>
                <a:uLnTx/>
                <a:uFillTx/>
                <a:latin typeface="Libre Franklin Light" pitchFamily="2" charset="77"/>
                <a:ea typeface="+mn-ea"/>
                <a:cs typeface="+mn-cs"/>
              </a:rPr>
              <a:t> (17.6%)</a:t>
            </a:r>
            <a:endParaRPr kumimoji="0" lang="en-US" sz="2400" b="0" i="0" u="none" strike="noStrike" kern="1200" cap="none" spc="0" normalizeH="0" baseline="0" noProof="0" dirty="0">
              <a:ln>
                <a:noFill/>
              </a:ln>
              <a:solidFill>
                <a:prstClr val="black"/>
              </a:solidFill>
              <a:effectLst/>
              <a:uLnTx/>
              <a:uFillTx/>
              <a:latin typeface="Libre Franklin Medium" pitchFamily="2" charset="77"/>
              <a:ea typeface="+mn-ea"/>
              <a:cs typeface="+mn-cs"/>
            </a:endParaRPr>
          </a:p>
        </p:txBody>
      </p:sp>
    </p:spTree>
    <p:extLst>
      <p:ext uri="{BB962C8B-B14F-4D97-AF65-F5344CB8AC3E}">
        <p14:creationId xmlns:p14="http://schemas.microsoft.com/office/powerpoint/2010/main" val="3509240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7845860-FE8B-7D80-0C58-19FEFBA2B8C6}"/>
              </a:ext>
            </a:extLst>
          </p:cNvPr>
          <p:cNvSpPr>
            <a:spLocks noGrp="1"/>
          </p:cNvSpPr>
          <p:nvPr>
            <p:ph type="title"/>
          </p:nvPr>
        </p:nvSpPr>
        <p:spPr/>
        <p:txBody>
          <a:bodyPr/>
          <a:lstStyle/>
          <a:p>
            <a:r>
              <a:rPr lang="en-US" dirty="0"/>
              <a:t>Demography of Subjects</a:t>
            </a:r>
          </a:p>
        </p:txBody>
      </p:sp>
      <p:sp>
        <p:nvSpPr>
          <p:cNvPr id="6" name="Slide Number Placeholder 5">
            <a:extLst>
              <a:ext uri="{FF2B5EF4-FFF2-40B4-BE49-F238E27FC236}">
                <a16:creationId xmlns:a16="http://schemas.microsoft.com/office/drawing/2014/main" id="{A236D54F-01EC-E944-84E0-2B2F478FF28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300"/>
              </a:spcAft>
              <a:buClrTx/>
              <a:buSzTx/>
              <a:buFontTx/>
              <a:buNone/>
              <a:tabLst/>
              <a:defRPr/>
            </a:pPr>
            <a:fld id="{08BCBFAE-17F8-4FF8-BA0B-2F6E6C4B0EE1}" type="slidenum">
              <a:rPr kumimoji="0" lang="en-AU" sz="600" b="0" i="0" u="none" strike="noStrike" kern="1200" cap="none" spc="0" normalizeH="0" baseline="0" noProof="0" smtClean="0">
                <a:ln>
                  <a:noFill/>
                </a:ln>
                <a:solidFill>
                  <a:prstClr val="black">
                    <a:tint val="75000"/>
                  </a:prstClr>
                </a:solidFill>
                <a:effectLst/>
                <a:uLnTx/>
                <a:uFillTx/>
                <a:latin typeface="Libre Franklin Thin" pitchFamily="2" charset="77"/>
                <a:ea typeface="+mn-ea"/>
                <a:cs typeface="+mn-cs"/>
              </a:rPr>
              <a:pPr marL="0" marR="0" lvl="0" indent="0" algn="r" defTabSz="914400" rtl="0" eaLnBrk="1" fontAlgn="auto" latinLnBrk="0" hangingPunct="1">
                <a:lnSpc>
                  <a:spcPct val="100000"/>
                </a:lnSpc>
                <a:spcBef>
                  <a:spcPts val="0"/>
                </a:spcBef>
                <a:spcAft>
                  <a:spcPts val="300"/>
                </a:spcAft>
                <a:buClrTx/>
                <a:buSzTx/>
                <a:buFontTx/>
                <a:buNone/>
                <a:tabLst/>
                <a:defRPr/>
              </a:pPr>
              <a:t>25</a:t>
            </a:fld>
            <a:endPar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graphicFrame>
        <p:nvGraphicFramePr>
          <p:cNvPr id="2" name="Table 2">
            <a:extLst>
              <a:ext uri="{FF2B5EF4-FFF2-40B4-BE49-F238E27FC236}">
                <a16:creationId xmlns:a16="http://schemas.microsoft.com/office/drawing/2014/main" id="{808A7FA1-504D-D035-CABF-B87033B2B9D4}"/>
              </a:ext>
            </a:extLst>
          </p:cNvPr>
          <p:cNvGraphicFramePr>
            <a:graphicFrameLocks noGrp="1"/>
          </p:cNvGraphicFramePr>
          <p:nvPr/>
        </p:nvGraphicFramePr>
        <p:xfrm>
          <a:off x="2433362" y="1568711"/>
          <a:ext cx="9422035" cy="4612638"/>
        </p:xfrm>
        <a:graphic>
          <a:graphicData uri="http://schemas.openxmlformats.org/drawingml/2006/table">
            <a:tbl>
              <a:tblPr firstRow="1" bandRow="1">
                <a:tableStyleId>{5C22544A-7EE6-4342-B048-85BDC9FD1C3A}</a:tableStyleId>
              </a:tblPr>
              <a:tblGrid>
                <a:gridCol w="1526519">
                  <a:extLst>
                    <a:ext uri="{9D8B030D-6E8A-4147-A177-3AD203B41FA5}">
                      <a16:colId xmlns:a16="http://schemas.microsoft.com/office/drawing/2014/main" val="1792410412"/>
                    </a:ext>
                  </a:extLst>
                </a:gridCol>
                <a:gridCol w="1165491">
                  <a:extLst>
                    <a:ext uri="{9D8B030D-6E8A-4147-A177-3AD203B41FA5}">
                      <a16:colId xmlns:a16="http://schemas.microsoft.com/office/drawing/2014/main" val="1929423236"/>
                    </a:ext>
                  </a:extLst>
                </a:gridCol>
                <a:gridCol w="1346005">
                  <a:extLst>
                    <a:ext uri="{9D8B030D-6E8A-4147-A177-3AD203B41FA5}">
                      <a16:colId xmlns:a16="http://schemas.microsoft.com/office/drawing/2014/main" val="848809914"/>
                    </a:ext>
                  </a:extLst>
                </a:gridCol>
                <a:gridCol w="1346005">
                  <a:extLst>
                    <a:ext uri="{9D8B030D-6E8A-4147-A177-3AD203B41FA5}">
                      <a16:colId xmlns:a16="http://schemas.microsoft.com/office/drawing/2014/main" val="1171076520"/>
                    </a:ext>
                  </a:extLst>
                </a:gridCol>
                <a:gridCol w="1346005">
                  <a:extLst>
                    <a:ext uri="{9D8B030D-6E8A-4147-A177-3AD203B41FA5}">
                      <a16:colId xmlns:a16="http://schemas.microsoft.com/office/drawing/2014/main" val="1682942140"/>
                    </a:ext>
                  </a:extLst>
                </a:gridCol>
                <a:gridCol w="1346005">
                  <a:extLst>
                    <a:ext uri="{9D8B030D-6E8A-4147-A177-3AD203B41FA5}">
                      <a16:colId xmlns:a16="http://schemas.microsoft.com/office/drawing/2014/main" val="3821949086"/>
                    </a:ext>
                  </a:extLst>
                </a:gridCol>
                <a:gridCol w="1346005">
                  <a:extLst>
                    <a:ext uri="{9D8B030D-6E8A-4147-A177-3AD203B41FA5}">
                      <a16:colId xmlns:a16="http://schemas.microsoft.com/office/drawing/2014/main" val="2578745818"/>
                    </a:ext>
                  </a:extLst>
                </a:gridCol>
              </a:tblGrid>
              <a:tr h="369147">
                <a:tc>
                  <a:txBody>
                    <a:bodyPr/>
                    <a:lstStyle/>
                    <a:p>
                      <a:pPr>
                        <a:spcBef>
                          <a:spcPts val="200"/>
                        </a:spcBef>
                        <a:spcAft>
                          <a:spcPts val="200"/>
                        </a:spcAft>
                      </a:pPr>
                      <a:r>
                        <a:rPr lang="en-US" sz="1100" b="1" dirty="0">
                          <a:solidFill>
                            <a:schemeClr val="bg1"/>
                          </a:solidFill>
                          <a:effectLst/>
                          <a:latin typeface="Libre Franklin" pitchFamily="2" charset="77"/>
                        </a:rPr>
                        <a:t>Characteristic</a:t>
                      </a:r>
                      <a:endParaRPr lang="en-AU" sz="1100" dirty="0">
                        <a:solidFill>
                          <a:schemeClr val="bg1"/>
                        </a:solidFill>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b="1" dirty="0">
                          <a:solidFill>
                            <a:schemeClr val="bg1"/>
                          </a:solidFill>
                          <a:effectLst/>
                          <a:latin typeface="Libre Franklin" pitchFamily="2" charset="77"/>
                        </a:rPr>
                        <a:t>Category</a:t>
                      </a:r>
                      <a:endParaRPr lang="en-AU" sz="1100" dirty="0">
                        <a:solidFill>
                          <a:schemeClr val="bg1"/>
                        </a:solidFill>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b="1" dirty="0">
                          <a:solidFill>
                            <a:schemeClr val="bg1"/>
                          </a:solidFill>
                          <a:effectLst/>
                          <a:latin typeface="Libre Franklin" pitchFamily="2" charset="77"/>
                        </a:rPr>
                        <a:t>Summary</a:t>
                      </a:r>
                      <a:endParaRPr lang="en-AU" sz="1100" dirty="0">
                        <a:solidFill>
                          <a:schemeClr val="bg1"/>
                        </a:solidFill>
                        <a:effectLst/>
                        <a:latin typeface="Libre Franklin" pitchFamily="2" charset="77"/>
                        <a:ea typeface="Times New Roman" panose="02020603050405020304" pitchFamily="18" charset="0"/>
                      </a:endParaRPr>
                    </a:p>
                  </a:txBody>
                  <a:tcPr marL="25400" marR="25400" marT="0" marB="0"/>
                </a:tc>
                <a:tc>
                  <a:txBody>
                    <a:bodyPr/>
                    <a:lstStyle/>
                    <a:p>
                      <a:pPr algn="ctr">
                        <a:spcBef>
                          <a:spcPts val="200"/>
                        </a:spcBef>
                        <a:spcAft>
                          <a:spcPts val="200"/>
                        </a:spcAft>
                      </a:pPr>
                      <a:r>
                        <a:rPr lang="en-US" sz="1100" b="1" dirty="0">
                          <a:solidFill>
                            <a:schemeClr val="bg1"/>
                          </a:solidFill>
                          <a:effectLst/>
                          <a:latin typeface="Libre Franklin" pitchFamily="2" charset="77"/>
                        </a:rPr>
                        <a:t>Overall</a:t>
                      </a:r>
                      <a:br>
                        <a:rPr lang="en-US" sz="1100" b="1" dirty="0">
                          <a:solidFill>
                            <a:schemeClr val="bg1"/>
                          </a:solidFill>
                          <a:effectLst/>
                          <a:latin typeface="Libre Franklin" pitchFamily="2" charset="77"/>
                        </a:rPr>
                      </a:br>
                      <a:r>
                        <a:rPr lang="en-US" sz="1100" b="1" dirty="0">
                          <a:solidFill>
                            <a:schemeClr val="bg1"/>
                          </a:solidFill>
                          <a:effectLst/>
                          <a:latin typeface="Libre Franklin" pitchFamily="2" charset="77"/>
                        </a:rPr>
                        <a:t>(N=182)</a:t>
                      </a:r>
                      <a:endParaRPr lang="en-AU" sz="1100" dirty="0">
                        <a:solidFill>
                          <a:schemeClr val="bg1"/>
                        </a:solidFill>
                        <a:effectLst/>
                        <a:latin typeface="Libre Franklin" pitchFamily="2" charset="77"/>
                        <a:ea typeface="Times New Roman" panose="02020603050405020304" pitchFamily="18" charset="0"/>
                      </a:endParaRPr>
                    </a:p>
                  </a:txBody>
                  <a:tcPr marL="25400" marR="25400" marT="0" marB="0"/>
                </a:tc>
                <a:tc>
                  <a:txBody>
                    <a:bodyPr/>
                    <a:lstStyle/>
                    <a:p>
                      <a:pPr algn="ctr">
                        <a:spcBef>
                          <a:spcPts val="200"/>
                        </a:spcBef>
                        <a:spcAft>
                          <a:spcPts val="200"/>
                        </a:spcAft>
                      </a:pPr>
                      <a:r>
                        <a:rPr lang="en-US" sz="1100" b="1">
                          <a:solidFill>
                            <a:schemeClr val="bg1"/>
                          </a:solidFill>
                          <a:effectLst/>
                          <a:latin typeface="Libre Franklin" pitchFamily="2" charset="77"/>
                        </a:rPr>
                        <a:t>BCC only</a:t>
                      </a:r>
                      <a:br>
                        <a:rPr lang="en-US" sz="1100" b="1">
                          <a:solidFill>
                            <a:schemeClr val="bg1"/>
                          </a:solidFill>
                          <a:effectLst/>
                          <a:latin typeface="Libre Franklin" pitchFamily="2" charset="77"/>
                        </a:rPr>
                      </a:br>
                      <a:r>
                        <a:rPr lang="en-US" sz="1100" b="1">
                          <a:solidFill>
                            <a:schemeClr val="bg1"/>
                          </a:solidFill>
                          <a:effectLst/>
                          <a:latin typeface="Libre Franklin" pitchFamily="2" charset="77"/>
                        </a:rPr>
                        <a:t>(N=144)</a:t>
                      </a:r>
                      <a:endParaRPr lang="en-AU" sz="1100">
                        <a:solidFill>
                          <a:schemeClr val="bg1"/>
                        </a:solidFill>
                        <a:effectLst/>
                        <a:latin typeface="Libre Franklin" pitchFamily="2" charset="77"/>
                        <a:ea typeface="Times New Roman" panose="02020603050405020304" pitchFamily="18" charset="0"/>
                      </a:endParaRPr>
                    </a:p>
                  </a:txBody>
                  <a:tcPr marL="25400" marR="25400" marT="0" marB="0"/>
                </a:tc>
                <a:tc>
                  <a:txBody>
                    <a:bodyPr/>
                    <a:lstStyle/>
                    <a:p>
                      <a:pPr algn="ctr">
                        <a:spcBef>
                          <a:spcPts val="200"/>
                        </a:spcBef>
                        <a:spcAft>
                          <a:spcPts val="200"/>
                        </a:spcAft>
                      </a:pPr>
                      <a:r>
                        <a:rPr lang="en-US" sz="1100" b="1">
                          <a:solidFill>
                            <a:schemeClr val="bg1"/>
                          </a:solidFill>
                          <a:effectLst/>
                          <a:latin typeface="Libre Franklin" pitchFamily="2" charset="77"/>
                        </a:rPr>
                        <a:t>SCC only</a:t>
                      </a:r>
                      <a:br>
                        <a:rPr lang="en-US" sz="1100" b="1">
                          <a:solidFill>
                            <a:schemeClr val="bg1"/>
                          </a:solidFill>
                          <a:effectLst/>
                          <a:latin typeface="Libre Franklin" pitchFamily="2" charset="77"/>
                        </a:rPr>
                      </a:br>
                      <a:r>
                        <a:rPr lang="en-US" sz="1100" b="1">
                          <a:solidFill>
                            <a:schemeClr val="bg1"/>
                          </a:solidFill>
                          <a:effectLst/>
                          <a:latin typeface="Libre Franklin" pitchFamily="2" charset="77"/>
                        </a:rPr>
                        <a:t>(N=32)</a:t>
                      </a:r>
                      <a:endParaRPr lang="en-AU" sz="1100">
                        <a:solidFill>
                          <a:schemeClr val="bg1"/>
                        </a:solidFill>
                        <a:effectLst/>
                        <a:latin typeface="Libre Franklin" pitchFamily="2" charset="77"/>
                        <a:ea typeface="Times New Roman" panose="02020603050405020304" pitchFamily="18" charset="0"/>
                      </a:endParaRPr>
                    </a:p>
                  </a:txBody>
                  <a:tcPr marL="25400" marR="25400" marT="0" marB="0"/>
                </a:tc>
                <a:tc>
                  <a:txBody>
                    <a:bodyPr/>
                    <a:lstStyle/>
                    <a:p>
                      <a:pPr algn="ctr">
                        <a:spcBef>
                          <a:spcPts val="200"/>
                        </a:spcBef>
                        <a:spcAft>
                          <a:spcPts val="200"/>
                        </a:spcAft>
                      </a:pPr>
                      <a:r>
                        <a:rPr lang="en-US" sz="1100" b="1" dirty="0">
                          <a:solidFill>
                            <a:schemeClr val="bg1"/>
                          </a:solidFill>
                          <a:effectLst/>
                          <a:latin typeface="Libre Franklin" pitchFamily="2" charset="77"/>
                        </a:rPr>
                        <a:t>Both BCC and SCC</a:t>
                      </a:r>
                      <a:br>
                        <a:rPr lang="en-US" sz="1100" b="1" dirty="0">
                          <a:solidFill>
                            <a:schemeClr val="bg1"/>
                          </a:solidFill>
                          <a:effectLst/>
                          <a:latin typeface="Libre Franklin" pitchFamily="2" charset="77"/>
                        </a:rPr>
                      </a:br>
                      <a:r>
                        <a:rPr lang="en-US" sz="1100" b="1" dirty="0">
                          <a:solidFill>
                            <a:schemeClr val="bg1"/>
                          </a:solidFill>
                          <a:effectLst/>
                          <a:latin typeface="Libre Franklin" pitchFamily="2" charset="77"/>
                        </a:rPr>
                        <a:t>(N=4)</a:t>
                      </a:r>
                      <a:endParaRPr lang="en-AU" sz="1100" dirty="0">
                        <a:solidFill>
                          <a:schemeClr val="bg1"/>
                        </a:solidFill>
                        <a:effectLst/>
                        <a:latin typeface="Libre Franklin" pitchFamily="2" charset="77"/>
                        <a:ea typeface="Times New Roman" panose="02020603050405020304" pitchFamily="18" charset="0"/>
                      </a:endParaRPr>
                    </a:p>
                  </a:txBody>
                  <a:tcPr marL="25400" marR="25400" marT="0" marB="0"/>
                </a:tc>
                <a:extLst>
                  <a:ext uri="{0D108BD9-81ED-4DB2-BD59-A6C34878D82A}">
                    <a16:rowId xmlns:a16="http://schemas.microsoft.com/office/drawing/2014/main" val="101636560"/>
                  </a:ext>
                </a:extLst>
              </a:tr>
              <a:tr h="202071">
                <a:tc gridSpan="7">
                  <a:txBody>
                    <a:bodyPr/>
                    <a:lstStyle/>
                    <a:p>
                      <a:pPr algn="ctr">
                        <a:spcBef>
                          <a:spcPts val="200"/>
                        </a:spcBef>
                        <a:spcAft>
                          <a:spcPts val="200"/>
                        </a:spcAft>
                      </a:pPr>
                      <a:r>
                        <a:rPr lang="en-US" sz="1100" dirty="0">
                          <a:solidFill>
                            <a:srgbClr val="000000"/>
                          </a:solidFill>
                          <a:effectLst/>
                          <a:latin typeface="Libre Franklin" pitchFamily="2" charset="77"/>
                        </a:rPr>
                        <a:t> </a:t>
                      </a:r>
                      <a:endParaRPr lang="en-AU" sz="1100" dirty="0">
                        <a:effectLst/>
                        <a:latin typeface="Libre Franklin" pitchFamily="2" charset="77"/>
                        <a:ea typeface="Times New Roman" panose="02020603050405020304" pitchFamily="18" charset="0"/>
                      </a:endParaRPr>
                    </a:p>
                  </a:txBody>
                  <a:tcPr marL="25400" marR="2540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21756839"/>
                  </a:ext>
                </a:extLst>
              </a:tr>
              <a:tr h="202071">
                <a:tc>
                  <a:txBody>
                    <a:bodyPr/>
                    <a:lstStyle/>
                    <a:p>
                      <a:pPr>
                        <a:spcBef>
                          <a:spcPts val="200"/>
                        </a:spcBef>
                        <a:spcAft>
                          <a:spcPts val="200"/>
                        </a:spcAft>
                      </a:pPr>
                      <a:r>
                        <a:rPr lang="en-US" sz="1100">
                          <a:solidFill>
                            <a:srgbClr val="000000"/>
                          </a:solidFill>
                          <a:effectLst/>
                          <a:latin typeface="Libre Franklin" pitchFamily="2" charset="77"/>
                        </a:rPr>
                        <a:t>Age (years)</a:t>
                      </a:r>
                      <a:endParaRPr lang="en-AU" sz="110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a:solidFill>
                            <a:srgbClr val="000000"/>
                          </a:solidFill>
                          <a:effectLst/>
                          <a:latin typeface="Libre Franklin" pitchFamily="2" charset="77"/>
                        </a:rPr>
                        <a:t> </a:t>
                      </a:r>
                      <a:endParaRPr lang="en-AU" sz="110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dirty="0">
                          <a:solidFill>
                            <a:srgbClr val="000000"/>
                          </a:solidFill>
                          <a:effectLst/>
                          <a:latin typeface="Libre Franklin" pitchFamily="2" charset="77"/>
                        </a:rPr>
                        <a:t>N</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dirty="0">
                          <a:solidFill>
                            <a:srgbClr val="000000"/>
                          </a:solidFill>
                          <a:effectLst/>
                          <a:latin typeface="Libre Franklin" pitchFamily="2" charset="77"/>
                        </a:rPr>
                        <a:t>177</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142</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31</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4</a:t>
                      </a:r>
                      <a:endParaRPr lang="en-AU" sz="1100">
                        <a:effectLst/>
                        <a:latin typeface="Libre Franklin" pitchFamily="2" charset="77"/>
                        <a:ea typeface="Times New Roman" panose="02020603050405020304" pitchFamily="18" charset="0"/>
                      </a:endParaRPr>
                    </a:p>
                  </a:txBody>
                  <a:tcPr marL="25400" marR="25400" marT="0" marB="0"/>
                </a:tc>
                <a:extLst>
                  <a:ext uri="{0D108BD9-81ED-4DB2-BD59-A6C34878D82A}">
                    <a16:rowId xmlns:a16="http://schemas.microsoft.com/office/drawing/2014/main" val="775628325"/>
                  </a:ext>
                </a:extLst>
              </a:tr>
              <a:tr h="202071">
                <a:tc>
                  <a:txBody>
                    <a:bodyPr/>
                    <a:lstStyle/>
                    <a:p>
                      <a:pPr>
                        <a:spcBef>
                          <a:spcPts val="200"/>
                        </a:spcBef>
                        <a:spcAft>
                          <a:spcPts val="200"/>
                        </a:spcAft>
                      </a:pPr>
                      <a:r>
                        <a:rPr lang="en-US" sz="1100" dirty="0">
                          <a:solidFill>
                            <a:srgbClr val="000000"/>
                          </a:solidFill>
                          <a:effectLst/>
                          <a:latin typeface="Libre Franklin" pitchFamily="2" charset="77"/>
                        </a:rPr>
                        <a:t> </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a:solidFill>
                            <a:srgbClr val="000000"/>
                          </a:solidFill>
                          <a:effectLst/>
                          <a:latin typeface="Libre Franklin" pitchFamily="2" charset="77"/>
                        </a:rPr>
                        <a:t> </a:t>
                      </a:r>
                      <a:endParaRPr lang="en-AU" sz="110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dirty="0">
                          <a:solidFill>
                            <a:srgbClr val="000000"/>
                          </a:solidFill>
                          <a:effectLst/>
                          <a:latin typeface="Libre Franklin" pitchFamily="2" charset="77"/>
                        </a:rPr>
                        <a:t>Mean (SD)</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dirty="0">
                          <a:solidFill>
                            <a:srgbClr val="000000"/>
                          </a:solidFill>
                          <a:effectLst/>
                          <a:latin typeface="Libre Franklin" pitchFamily="2" charset="77"/>
                        </a:rPr>
                        <a:t>70.6 (12.76)</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69.9 (13.03)</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73.5 (11.72)</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74.8 (8.30)</a:t>
                      </a:r>
                      <a:endParaRPr lang="en-AU" sz="1100">
                        <a:effectLst/>
                        <a:latin typeface="Libre Franklin" pitchFamily="2" charset="77"/>
                        <a:ea typeface="Times New Roman" panose="02020603050405020304" pitchFamily="18" charset="0"/>
                      </a:endParaRPr>
                    </a:p>
                  </a:txBody>
                  <a:tcPr marL="25400" marR="25400" marT="0" marB="0"/>
                </a:tc>
                <a:extLst>
                  <a:ext uri="{0D108BD9-81ED-4DB2-BD59-A6C34878D82A}">
                    <a16:rowId xmlns:a16="http://schemas.microsoft.com/office/drawing/2014/main" val="1943344366"/>
                  </a:ext>
                </a:extLst>
              </a:tr>
              <a:tr h="202071">
                <a:tc>
                  <a:txBody>
                    <a:bodyPr/>
                    <a:lstStyle/>
                    <a:p>
                      <a:pPr>
                        <a:spcBef>
                          <a:spcPts val="200"/>
                        </a:spcBef>
                        <a:spcAft>
                          <a:spcPts val="200"/>
                        </a:spcAft>
                      </a:pPr>
                      <a:r>
                        <a:rPr lang="en-US" sz="1100">
                          <a:solidFill>
                            <a:srgbClr val="000000"/>
                          </a:solidFill>
                          <a:effectLst/>
                          <a:latin typeface="Libre Franklin" pitchFamily="2" charset="77"/>
                        </a:rPr>
                        <a:t> </a:t>
                      </a:r>
                      <a:endParaRPr lang="en-AU" sz="110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a:solidFill>
                            <a:srgbClr val="000000"/>
                          </a:solidFill>
                          <a:effectLst/>
                          <a:latin typeface="Libre Franklin" pitchFamily="2" charset="77"/>
                        </a:rPr>
                        <a:t> </a:t>
                      </a:r>
                      <a:endParaRPr lang="en-AU" sz="110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a:solidFill>
                            <a:srgbClr val="000000"/>
                          </a:solidFill>
                          <a:effectLst/>
                          <a:latin typeface="Libre Franklin" pitchFamily="2" charset="77"/>
                        </a:rPr>
                        <a:t>Median</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dirty="0">
                          <a:solidFill>
                            <a:srgbClr val="000000"/>
                          </a:solidFill>
                          <a:effectLst/>
                          <a:latin typeface="Libre Franklin" pitchFamily="2" charset="77"/>
                        </a:rPr>
                        <a:t>72.0</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dirty="0">
                          <a:solidFill>
                            <a:srgbClr val="000000"/>
                          </a:solidFill>
                          <a:effectLst/>
                          <a:latin typeface="Libre Franklin" pitchFamily="2" charset="77"/>
                        </a:rPr>
                        <a:t>71.0</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76.0</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73.5</a:t>
                      </a:r>
                      <a:endParaRPr lang="en-AU" sz="1100">
                        <a:effectLst/>
                        <a:latin typeface="Libre Franklin" pitchFamily="2" charset="77"/>
                        <a:ea typeface="Times New Roman" panose="02020603050405020304" pitchFamily="18" charset="0"/>
                      </a:endParaRPr>
                    </a:p>
                  </a:txBody>
                  <a:tcPr marL="25400" marR="25400" marT="0" marB="0"/>
                </a:tc>
                <a:extLst>
                  <a:ext uri="{0D108BD9-81ED-4DB2-BD59-A6C34878D82A}">
                    <a16:rowId xmlns:a16="http://schemas.microsoft.com/office/drawing/2014/main" val="3398531942"/>
                  </a:ext>
                </a:extLst>
              </a:tr>
              <a:tr h="202071">
                <a:tc>
                  <a:txBody>
                    <a:bodyPr/>
                    <a:lstStyle/>
                    <a:p>
                      <a:pPr>
                        <a:spcBef>
                          <a:spcPts val="200"/>
                        </a:spcBef>
                        <a:spcAft>
                          <a:spcPts val="200"/>
                        </a:spcAft>
                      </a:pPr>
                      <a:r>
                        <a:rPr lang="en-US" sz="1100">
                          <a:solidFill>
                            <a:srgbClr val="000000"/>
                          </a:solidFill>
                          <a:effectLst/>
                          <a:latin typeface="Libre Franklin" pitchFamily="2" charset="77"/>
                        </a:rPr>
                        <a:t> </a:t>
                      </a:r>
                      <a:endParaRPr lang="en-AU" sz="110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dirty="0">
                          <a:solidFill>
                            <a:srgbClr val="000000"/>
                          </a:solidFill>
                          <a:effectLst/>
                          <a:latin typeface="Libre Franklin" pitchFamily="2" charset="77"/>
                        </a:rPr>
                        <a:t> </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dirty="0">
                          <a:solidFill>
                            <a:srgbClr val="000000"/>
                          </a:solidFill>
                          <a:effectLst/>
                          <a:latin typeface="Libre Franklin" pitchFamily="2" charset="77"/>
                        </a:rPr>
                        <a:t>Min, Max</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27, 95</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dirty="0">
                          <a:solidFill>
                            <a:srgbClr val="000000"/>
                          </a:solidFill>
                          <a:effectLst/>
                          <a:latin typeface="Libre Franklin" pitchFamily="2" charset="77"/>
                        </a:rPr>
                        <a:t>27, 95</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50, 95</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66, 86</a:t>
                      </a:r>
                      <a:endParaRPr lang="en-AU" sz="1100">
                        <a:effectLst/>
                        <a:latin typeface="Libre Franklin" pitchFamily="2" charset="77"/>
                        <a:ea typeface="Times New Roman" panose="02020603050405020304" pitchFamily="18" charset="0"/>
                      </a:endParaRPr>
                    </a:p>
                  </a:txBody>
                  <a:tcPr marL="25400" marR="25400" marT="0" marB="0"/>
                </a:tc>
                <a:extLst>
                  <a:ext uri="{0D108BD9-81ED-4DB2-BD59-A6C34878D82A}">
                    <a16:rowId xmlns:a16="http://schemas.microsoft.com/office/drawing/2014/main" val="2280465200"/>
                  </a:ext>
                </a:extLst>
              </a:tr>
              <a:tr h="202071">
                <a:tc gridSpan="7">
                  <a:txBody>
                    <a:bodyPr/>
                    <a:lstStyle/>
                    <a:p>
                      <a:pPr algn="ctr">
                        <a:spcBef>
                          <a:spcPts val="200"/>
                        </a:spcBef>
                        <a:spcAft>
                          <a:spcPts val="200"/>
                        </a:spcAft>
                      </a:pPr>
                      <a:r>
                        <a:rPr lang="en-US" sz="1100" dirty="0">
                          <a:solidFill>
                            <a:srgbClr val="000000"/>
                          </a:solidFill>
                          <a:effectLst/>
                          <a:latin typeface="Libre Franklin" pitchFamily="2" charset="77"/>
                        </a:rPr>
                        <a:t> </a:t>
                      </a:r>
                      <a:endParaRPr lang="en-AU" sz="1100" dirty="0">
                        <a:effectLst/>
                        <a:latin typeface="Libre Franklin" pitchFamily="2" charset="77"/>
                        <a:ea typeface="Times New Roman" panose="02020603050405020304" pitchFamily="18" charset="0"/>
                      </a:endParaRPr>
                    </a:p>
                  </a:txBody>
                  <a:tcPr marL="25400" marR="2540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34006071"/>
                  </a:ext>
                </a:extLst>
              </a:tr>
              <a:tr h="202071">
                <a:tc>
                  <a:txBody>
                    <a:bodyPr/>
                    <a:lstStyle/>
                    <a:p>
                      <a:pPr>
                        <a:spcBef>
                          <a:spcPts val="200"/>
                        </a:spcBef>
                        <a:spcAft>
                          <a:spcPts val="200"/>
                        </a:spcAft>
                      </a:pPr>
                      <a:r>
                        <a:rPr lang="en-US" sz="1100">
                          <a:solidFill>
                            <a:srgbClr val="000000"/>
                          </a:solidFill>
                          <a:effectLst/>
                          <a:latin typeface="Libre Franklin" pitchFamily="2" charset="77"/>
                        </a:rPr>
                        <a:t>Age group</a:t>
                      </a:r>
                      <a:endParaRPr lang="en-AU" sz="110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a:solidFill>
                            <a:srgbClr val="000000"/>
                          </a:solidFill>
                          <a:effectLst/>
                          <a:latin typeface="Libre Franklin" pitchFamily="2" charset="77"/>
                        </a:rPr>
                        <a:t>&lt;40</a:t>
                      </a:r>
                      <a:endParaRPr lang="en-AU" sz="110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dirty="0">
                          <a:solidFill>
                            <a:srgbClr val="000000"/>
                          </a:solidFill>
                          <a:effectLst/>
                          <a:latin typeface="Libre Franklin" pitchFamily="2" charset="77"/>
                        </a:rPr>
                        <a:t>n (%)</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3 (  1.7%)</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dirty="0">
                          <a:solidFill>
                            <a:srgbClr val="000000"/>
                          </a:solidFill>
                          <a:effectLst/>
                          <a:latin typeface="Libre Franklin" pitchFamily="2" charset="77"/>
                        </a:rPr>
                        <a:t>3 (  2.1%)</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0 ( 0.0%)</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0 ( 0.0%)</a:t>
                      </a:r>
                      <a:endParaRPr lang="en-AU" sz="1100">
                        <a:effectLst/>
                        <a:latin typeface="Libre Franklin" pitchFamily="2" charset="77"/>
                        <a:ea typeface="Times New Roman" panose="02020603050405020304" pitchFamily="18" charset="0"/>
                      </a:endParaRPr>
                    </a:p>
                  </a:txBody>
                  <a:tcPr marL="25400" marR="25400" marT="0" marB="0"/>
                </a:tc>
                <a:extLst>
                  <a:ext uri="{0D108BD9-81ED-4DB2-BD59-A6C34878D82A}">
                    <a16:rowId xmlns:a16="http://schemas.microsoft.com/office/drawing/2014/main" val="2180222155"/>
                  </a:ext>
                </a:extLst>
              </a:tr>
              <a:tr h="202071">
                <a:tc>
                  <a:txBody>
                    <a:bodyPr/>
                    <a:lstStyle/>
                    <a:p>
                      <a:pPr>
                        <a:spcBef>
                          <a:spcPts val="200"/>
                        </a:spcBef>
                        <a:spcAft>
                          <a:spcPts val="200"/>
                        </a:spcAft>
                      </a:pPr>
                      <a:r>
                        <a:rPr lang="en-US" sz="1100">
                          <a:solidFill>
                            <a:srgbClr val="000000"/>
                          </a:solidFill>
                          <a:effectLst/>
                          <a:latin typeface="Libre Franklin" pitchFamily="2" charset="77"/>
                        </a:rPr>
                        <a:t> </a:t>
                      </a:r>
                      <a:endParaRPr lang="en-AU" sz="110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a:solidFill>
                            <a:srgbClr val="000000"/>
                          </a:solidFill>
                          <a:effectLst/>
                          <a:latin typeface="Libre Franklin" pitchFamily="2" charset="77"/>
                        </a:rPr>
                        <a:t>40-49</a:t>
                      </a:r>
                      <a:endParaRPr lang="en-AU" sz="110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a:solidFill>
                            <a:srgbClr val="000000"/>
                          </a:solidFill>
                          <a:effectLst/>
                          <a:latin typeface="Libre Franklin" pitchFamily="2" charset="77"/>
                        </a:rPr>
                        <a:t>n (%)</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5 (  2.8%)</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dirty="0">
                          <a:solidFill>
                            <a:srgbClr val="000000"/>
                          </a:solidFill>
                          <a:effectLst/>
                          <a:latin typeface="Libre Franklin" pitchFamily="2" charset="77"/>
                        </a:rPr>
                        <a:t>5 (  3.5%)</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0 ( 0.0%)</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0 ( 0.0%)</a:t>
                      </a:r>
                      <a:endParaRPr lang="en-AU" sz="1100">
                        <a:effectLst/>
                        <a:latin typeface="Libre Franklin" pitchFamily="2" charset="77"/>
                        <a:ea typeface="Times New Roman" panose="02020603050405020304" pitchFamily="18" charset="0"/>
                      </a:endParaRPr>
                    </a:p>
                  </a:txBody>
                  <a:tcPr marL="25400" marR="25400" marT="0" marB="0"/>
                </a:tc>
                <a:extLst>
                  <a:ext uri="{0D108BD9-81ED-4DB2-BD59-A6C34878D82A}">
                    <a16:rowId xmlns:a16="http://schemas.microsoft.com/office/drawing/2014/main" val="2599698118"/>
                  </a:ext>
                </a:extLst>
              </a:tr>
              <a:tr h="202071">
                <a:tc>
                  <a:txBody>
                    <a:bodyPr/>
                    <a:lstStyle/>
                    <a:p>
                      <a:pPr>
                        <a:spcBef>
                          <a:spcPts val="200"/>
                        </a:spcBef>
                        <a:spcAft>
                          <a:spcPts val="200"/>
                        </a:spcAft>
                      </a:pPr>
                      <a:r>
                        <a:rPr lang="en-US" sz="1100">
                          <a:solidFill>
                            <a:srgbClr val="000000"/>
                          </a:solidFill>
                          <a:effectLst/>
                          <a:latin typeface="Libre Franklin" pitchFamily="2" charset="77"/>
                        </a:rPr>
                        <a:t> </a:t>
                      </a:r>
                      <a:endParaRPr lang="en-AU" sz="110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a:solidFill>
                            <a:srgbClr val="000000"/>
                          </a:solidFill>
                          <a:effectLst/>
                          <a:latin typeface="Libre Franklin" pitchFamily="2" charset="77"/>
                        </a:rPr>
                        <a:t>50-59</a:t>
                      </a:r>
                      <a:endParaRPr lang="en-AU" sz="110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a:solidFill>
                            <a:srgbClr val="000000"/>
                          </a:solidFill>
                          <a:effectLst/>
                          <a:latin typeface="Libre Franklin" pitchFamily="2" charset="77"/>
                        </a:rPr>
                        <a:t>n (%)</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dirty="0">
                          <a:solidFill>
                            <a:srgbClr val="000000"/>
                          </a:solidFill>
                          <a:effectLst/>
                          <a:latin typeface="Libre Franklin" pitchFamily="2" charset="77"/>
                        </a:rPr>
                        <a:t>28 ( 15.8%)</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dirty="0">
                          <a:solidFill>
                            <a:srgbClr val="000000"/>
                          </a:solidFill>
                          <a:effectLst/>
                          <a:latin typeface="Libre Franklin" pitchFamily="2" charset="77"/>
                        </a:rPr>
                        <a:t>23 ( 16.2%)</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dirty="0">
                          <a:solidFill>
                            <a:srgbClr val="000000"/>
                          </a:solidFill>
                          <a:effectLst/>
                          <a:latin typeface="Libre Franklin" pitchFamily="2" charset="77"/>
                        </a:rPr>
                        <a:t>5 ( 16.1%)</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0 ( 0.0%)</a:t>
                      </a:r>
                      <a:endParaRPr lang="en-AU" sz="1100">
                        <a:effectLst/>
                        <a:latin typeface="Libre Franklin" pitchFamily="2" charset="77"/>
                        <a:ea typeface="Times New Roman" panose="02020603050405020304" pitchFamily="18" charset="0"/>
                      </a:endParaRPr>
                    </a:p>
                  </a:txBody>
                  <a:tcPr marL="25400" marR="25400" marT="0" marB="0"/>
                </a:tc>
                <a:extLst>
                  <a:ext uri="{0D108BD9-81ED-4DB2-BD59-A6C34878D82A}">
                    <a16:rowId xmlns:a16="http://schemas.microsoft.com/office/drawing/2014/main" val="3983563991"/>
                  </a:ext>
                </a:extLst>
              </a:tr>
              <a:tr h="202071">
                <a:tc>
                  <a:txBody>
                    <a:bodyPr/>
                    <a:lstStyle/>
                    <a:p>
                      <a:pPr>
                        <a:spcBef>
                          <a:spcPts val="200"/>
                        </a:spcBef>
                        <a:spcAft>
                          <a:spcPts val="200"/>
                        </a:spcAft>
                      </a:pPr>
                      <a:r>
                        <a:rPr lang="en-US" sz="1100">
                          <a:solidFill>
                            <a:srgbClr val="000000"/>
                          </a:solidFill>
                          <a:effectLst/>
                          <a:latin typeface="Libre Franklin" pitchFamily="2" charset="77"/>
                        </a:rPr>
                        <a:t> </a:t>
                      </a:r>
                      <a:endParaRPr lang="en-AU" sz="110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a:solidFill>
                            <a:srgbClr val="000000"/>
                          </a:solidFill>
                          <a:effectLst/>
                          <a:latin typeface="Libre Franklin" pitchFamily="2" charset="77"/>
                        </a:rPr>
                        <a:t>60-69</a:t>
                      </a:r>
                      <a:endParaRPr lang="en-AU" sz="110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a:solidFill>
                            <a:srgbClr val="000000"/>
                          </a:solidFill>
                          <a:effectLst/>
                          <a:latin typeface="Libre Franklin" pitchFamily="2" charset="77"/>
                        </a:rPr>
                        <a:t>n (%)</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dirty="0">
                          <a:solidFill>
                            <a:srgbClr val="000000"/>
                          </a:solidFill>
                          <a:effectLst/>
                          <a:latin typeface="Libre Franklin" pitchFamily="2" charset="77"/>
                        </a:rPr>
                        <a:t>41 ( 23.2%)</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34 ( 23.9%)</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dirty="0">
                          <a:solidFill>
                            <a:srgbClr val="000000"/>
                          </a:solidFill>
                          <a:effectLst/>
                          <a:latin typeface="Libre Franklin" pitchFamily="2" charset="77"/>
                        </a:rPr>
                        <a:t>6 ( 19.4%)</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1 ( 25.0%)</a:t>
                      </a:r>
                      <a:endParaRPr lang="en-AU" sz="1100">
                        <a:effectLst/>
                        <a:latin typeface="Libre Franklin" pitchFamily="2" charset="77"/>
                        <a:ea typeface="Times New Roman" panose="02020603050405020304" pitchFamily="18" charset="0"/>
                      </a:endParaRPr>
                    </a:p>
                  </a:txBody>
                  <a:tcPr marL="25400" marR="25400" marT="0" marB="0"/>
                </a:tc>
                <a:extLst>
                  <a:ext uri="{0D108BD9-81ED-4DB2-BD59-A6C34878D82A}">
                    <a16:rowId xmlns:a16="http://schemas.microsoft.com/office/drawing/2014/main" val="27884528"/>
                  </a:ext>
                </a:extLst>
              </a:tr>
              <a:tr h="202071">
                <a:tc>
                  <a:txBody>
                    <a:bodyPr/>
                    <a:lstStyle/>
                    <a:p>
                      <a:pPr>
                        <a:spcBef>
                          <a:spcPts val="200"/>
                        </a:spcBef>
                        <a:spcAft>
                          <a:spcPts val="200"/>
                        </a:spcAft>
                      </a:pPr>
                      <a:r>
                        <a:rPr lang="en-US" sz="1100">
                          <a:solidFill>
                            <a:srgbClr val="000000"/>
                          </a:solidFill>
                          <a:effectLst/>
                          <a:latin typeface="Libre Franklin" pitchFamily="2" charset="77"/>
                        </a:rPr>
                        <a:t> </a:t>
                      </a:r>
                      <a:endParaRPr lang="en-AU" sz="110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dirty="0">
                          <a:solidFill>
                            <a:srgbClr val="000000"/>
                          </a:solidFill>
                          <a:effectLst/>
                          <a:latin typeface="Libre Franklin" pitchFamily="2" charset="77"/>
                        </a:rPr>
                        <a:t>70+</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dirty="0">
                          <a:solidFill>
                            <a:srgbClr val="000000"/>
                          </a:solidFill>
                          <a:effectLst/>
                          <a:latin typeface="Libre Franklin" pitchFamily="2" charset="77"/>
                        </a:rPr>
                        <a:t>n (%)</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dirty="0">
                          <a:solidFill>
                            <a:srgbClr val="000000"/>
                          </a:solidFill>
                          <a:effectLst/>
                          <a:latin typeface="Libre Franklin" pitchFamily="2" charset="77"/>
                        </a:rPr>
                        <a:t>100 ( 56.5%)</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77 ( 54.2%)</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dirty="0">
                          <a:solidFill>
                            <a:srgbClr val="000000"/>
                          </a:solidFill>
                          <a:effectLst/>
                          <a:latin typeface="Libre Franklin" pitchFamily="2" charset="77"/>
                        </a:rPr>
                        <a:t>20 ( 64.5%)</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3 ( 75.0%)</a:t>
                      </a:r>
                      <a:endParaRPr lang="en-AU" sz="1100">
                        <a:effectLst/>
                        <a:latin typeface="Libre Franklin" pitchFamily="2" charset="77"/>
                        <a:ea typeface="Times New Roman" panose="02020603050405020304" pitchFamily="18" charset="0"/>
                      </a:endParaRPr>
                    </a:p>
                  </a:txBody>
                  <a:tcPr marL="25400" marR="25400" marT="0" marB="0"/>
                </a:tc>
                <a:extLst>
                  <a:ext uri="{0D108BD9-81ED-4DB2-BD59-A6C34878D82A}">
                    <a16:rowId xmlns:a16="http://schemas.microsoft.com/office/drawing/2014/main" val="3445422017"/>
                  </a:ext>
                </a:extLst>
              </a:tr>
              <a:tr h="202071">
                <a:tc gridSpan="7">
                  <a:txBody>
                    <a:bodyPr/>
                    <a:lstStyle/>
                    <a:p>
                      <a:pPr algn="ctr">
                        <a:spcBef>
                          <a:spcPts val="200"/>
                        </a:spcBef>
                        <a:spcAft>
                          <a:spcPts val="200"/>
                        </a:spcAft>
                      </a:pPr>
                      <a:r>
                        <a:rPr lang="en-US" sz="1100" dirty="0">
                          <a:solidFill>
                            <a:srgbClr val="000000"/>
                          </a:solidFill>
                          <a:effectLst/>
                          <a:latin typeface="Libre Franklin" pitchFamily="2" charset="77"/>
                        </a:rPr>
                        <a:t> </a:t>
                      </a:r>
                      <a:endParaRPr lang="en-AU" sz="1100" dirty="0">
                        <a:effectLst/>
                        <a:latin typeface="Libre Franklin" pitchFamily="2" charset="77"/>
                        <a:ea typeface="Times New Roman" panose="02020603050405020304" pitchFamily="18" charset="0"/>
                      </a:endParaRPr>
                    </a:p>
                  </a:txBody>
                  <a:tcPr marL="25400" marR="2540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51266113"/>
                  </a:ext>
                </a:extLst>
              </a:tr>
              <a:tr h="202071">
                <a:tc>
                  <a:txBody>
                    <a:bodyPr/>
                    <a:lstStyle/>
                    <a:p>
                      <a:pPr>
                        <a:spcBef>
                          <a:spcPts val="200"/>
                        </a:spcBef>
                        <a:spcAft>
                          <a:spcPts val="200"/>
                        </a:spcAft>
                      </a:pPr>
                      <a:r>
                        <a:rPr lang="en-US" sz="1100">
                          <a:solidFill>
                            <a:srgbClr val="000000"/>
                          </a:solidFill>
                          <a:effectLst/>
                          <a:latin typeface="Libre Franklin" pitchFamily="2" charset="77"/>
                        </a:rPr>
                        <a:t>Gender</a:t>
                      </a:r>
                      <a:endParaRPr lang="en-AU" sz="110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a:solidFill>
                            <a:srgbClr val="000000"/>
                          </a:solidFill>
                          <a:effectLst/>
                          <a:latin typeface="Libre Franklin" pitchFamily="2" charset="77"/>
                        </a:rPr>
                        <a:t>Male</a:t>
                      </a:r>
                      <a:endParaRPr lang="en-AU" sz="110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a:solidFill>
                            <a:srgbClr val="000000"/>
                          </a:solidFill>
                          <a:effectLst/>
                          <a:latin typeface="Libre Franklin" pitchFamily="2" charset="77"/>
                        </a:rPr>
                        <a:t>n (%)</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95 ( 53.7%)</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dirty="0">
                          <a:solidFill>
                            <a:srgbClr val="000000"/>
                          </a:solidFill>
                          <a:effectLst/>
                          <a:latin typeface="Libre Franklin" pitchFamily="2" charset="77"/>
                        </a:rPr>
                        <a:t>73 ( 51.4%)</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dirty="0">
                          <a:solidFill>
                            <a:srgbClr val="000000"/>
                          </a:solidFill>
                          <a:effectLst/>
                          <a:latin typeface="Libre Franklin" pitchFamily="2" charset="77"/>
                        </a:rPr>
                        <a:t>20 ( 64.5%)</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2 ( 50.0%)</a:t>
                      </a:r>
                      <a:endParaRPr lang="en-AU" sz="1100">
                        <a:effectLst/>
                        <a:latin typeface="Libre Franklin" pitchFamily="2" charset="77"/>
                        <a:ea typeface="Times New Roman" panose="02020603050405020304" pitchFamily="18" charset="0"/>
                      </a:endParaRPr>
                    </a:p>
                  </a:txBody>
                  <a:tcPr marL="25400" marR="25400" marT="0" marB="0"/>
                </a:tc>
                <a:extLst>
                  <a:ext uri="{0D108BD9-81ED-4DB2-BD59-A6C34878D82A}">
                    <a16:rowId xmlns:a16="http://schemas.microsoft.com/office/drawing/2014/main" val="4260020075"/>
                  </a:ext>
                </a:extLst>
              </a:tr>
              <a:tr h="202071">
                <a:tc>
                  <a:txBody>
                    <a:bodyPr/>
                    <a:lstStyle/>
                    <a:p>
                      <a:pPr>
                        <a:spcBef>
                          <a:spcPts val="200"/>
                        </a:spcBef>
                        <a:spcAft>
                          <a:spcPts val="200"/>
                        </a:spcAft>
                      </a:pPr>
                      <a:r>
                        <a:rPr lang="en-US" sz="1100">
                          <a:solidFill>
                            <a:srgbClr val="000000"/>
                          </a:solidFill>
                          <a:effectLst/>
                          <a:latin typeface="Libre Franklin" pitchFamily="2" charset="77"/>
                        </a:rPr>
                        <a:t> </a:t>
                      </a:r>
                      <a:endParaRPr lang="en-AU" sz="110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a:solidFill>
                            <a:srgbClr val="000000"/>
                          </a:solidFill>
                          <a:effectLst/>
                          <a:latin typeface="Libre Franklin" pitchFamily="2" charset="77"/>
                        </a:rPr>
                        <a:t>Female</a:t>
                      </a:r>
                      <a:endParaRPr lang="en-AU" sz="110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a:solidFill>
                            <a:srgbClr val="000000"/>
                          </a:solidFill>
                          <a:effectLst/>
                          <a:latin typeface="Libre Franklin" pitchFamily="2" charset="77"/>
                        </a:rPr>
                        <a:t>n (%)</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82 ( 46.3%)</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dirty="0">
                          <a:solidFill>
                            <a:srgbClr val="000000"/>
                          </a:solidFill>
                          <a:effectLst/>
                          <a:latin typeface="Libre Franklin" pitchFamily="2" charset="77"/>
                        </a:rPr>
                        <a:t>69 ( 48.6%)</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dirty="0">
                          <a:solidFill>
                            <a:srgbClr val="000000"/>
                          </a:solidFill>
                          <a:effectLst/>
                          <a:latin typeface="Libre Franklin" pitchFamily="2" charset="77"/>
                        </a:rPr>
                        <a:t>11 ( 35.5%)</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2 ( 50.0%)</a:t>
                      </a:r>
                      <a:endParaRPr lang="en-AU" sz="1100">
                        <a:effectLst/>
                        <a:latin typeface="Libre Franklin" pitchFamily="2" charset="77"/>
                        <a:ea typeface="Times New Roman" panose="02020603050405020304" pitchFamily="18" charset="0"/>
                      </a:endParaRPr>
                    </a:p>
                  </a:txBody>
                  <a:tcPr marL="25400" marR="25400" marT="0" marB="0"/>
                </a:tc>
                <a:extLst>
                  <a:ext uri="{0D108BD9-81ED-4DB2-BD59-A6C34878D82A}">
                    <a16:rowId xmlns:a16="http://schemas.microsoft.com/office/drawing/2014/main" val="1804406783"/>
                  </a:ext>
                </a:extLst>
              </a:tr>
              <a:tr h="202071">
                <a:tc>
                  <a:txBody>
                    <a:bodyPr/>
                    <a:lstStyle/>
                    <a:p>
                      <a:pPr>
                        <a:spcBef>
                          <a:spcPts val="200"/>
                        </a:spcBef>
                        <a:spcAft>
                          <a:spcPts val="200"/>
                        </a:spcAft>
                      </a:pPr>
                      <a:r>
                        <a:rPr lang="en-US" sz="1100">
                          <a:solidFill>
                            <a:srgbClr val="000000"/>
                          </a:solidFill>
                          <a:effectLst/>
                          <a:latin typeface="Libre Franklin" pitchFamily="2" charset="77"/>
                        </a:rPr>
                        <a:t> </a:t>
                      </a:r>
                      <a:endParaRPr lang="en-AU" sz="110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a:solidFill>
                            <a:srgbClr val="000000"/>
                          </a:solidFill>
                          <a:effectLst/>
                          <a:latin typeface="Libre Franklin" pitchFamily="2" charset="77"/>
                        </a:rPr>
                        <a:t> </a:t>
                      </a:r>
                      <a:endParaRPr lang="en-AU" sz="110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a:solidFill>
                            <a:srgbClr val="000000"/>
                          </a:solidFill>
                          <a:effectLst/>
                          <a:latin typeface="Libre Franklin" pitchFamily="2" charset="77"/>
                        </a:rPr>
                        <a:t> </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 </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dirty="0">
                          <a:solidFill>
                            <a:srgbClr val="000000"/>
                          </a:solidFill>
                          <a:effectLst/>
                          <a:latin typeface="Libre Franklin" pitchFamily="2" charset="77"/>
                        </a:rPr>
                        <a:t> </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dirty="0">
                          <a:solidFill>
                            <a:srgbClr val="000000"/>
                          </a:solidFill>
                          <a:effectLst/>
                          <a:latin typeface="Libre Franklin" pitchFamily="2" charset="77"/>
                        </a:rPr>
                        <a:t> </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 </a:t>
                      </a:r>
                      <a:endParaRPr lang="en-AU" sz="1100">
                        <a:effectLst/>
                        <a:latin typeface="Libre Franklin" pitchFamily="2" charset="77"/>
                        <a:ea typeface="Times New Roman" panose="02020603050405020304" pitchFamily="18" charset="0"/>
                      </a:endParaRPr>
                    </a:p>
                  </a:txBody>
                  <a:tcPr marL="25400" marR="25400" marT="0" marB="0"/>
                </a:tc>
                <a:extLst>
                  <a:ext uri="{0D108BD9-81ED-4DB2-BD59-A6C34878D82A}">
                    <a16:rowId xmlns:a16="http://schemas.microsoft.com/office/drawing/2014/main" val="1132530562"/>
                  </a:ext>
                </a:extLst>
              </a:tr>
              <a:tr h="202071">
                <a:tc>
                  <a:txBody>
                    <a:bodyPr/>
                    <a:lstStyle/>
                    <a:p>
                      <a:pPr>
                        <a:spcBef>
                          <a:spcPts val="200"/>
                        </a:spcBef>
                        <a:spcAft>
                          <a:spcPts val="200"/>
                        </a:spcAft>
                      </a:pPr>
                      <a:r>
                        <a:rPr lang="en-US" sz="1100" dirty="0" err="1">
                          <a:solidFill>
                            <a:srgbClr val="000000"/>
                          </a:solidFill>
                          <a:effectLst/>
                          <a:latin typeface="Libre Franklin" pitchFamily="2" charset="77"/>
                        </a:rPr>
                        <a:t>FitzPatrick</a:t>
                      </a:r>
                      <a:r>
                        <a:rPr lang="en-US" sz="1100" dirty="0">
                          <a:solidFill>
                            <a:srgbClr val="000000"/>
                          </a:solidFill>
                          <a:effectLst/>
                          <a:latin typeface="Libre Franklin" pitchFamily="2" charset="77"/>
                        </a:rPr>
                        <a:t> skin type</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a:solidFill>
                            <a:srgbClr val="000000"/>
                          </a:solidFill>
                          <a:effectLst/>
                          <a:latin typeface="Libre Franklin" pitchFamily="2" charset="77"/>
                        </a:rPr>
                        <a:t>I</a:t>
                      </a:r>
                      <a:endParaRPr lang="en-AU" sz="110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a:solidFill>
                            <a:srgbClr val="000000"/>
                          </a:solidFill>
                          <a:effectLst/>
                          <a:latin typeface="Libre Franklin" pitchFamily="2" charset="77"/>
                        </a:rPr>
                        <a:t>n (%)</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39 ( 23.6%)</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dirty="0">
                          <a:solidFill>
                            <a:srgbClr val="000000"/>
                          </a:solidFill>
                          <a:effectLst/>
                          <a:latin typeface="Libre Franklin" pitchFamily="2" charset="77"/>
                        </a:rPr>
                        <a:t>32 ( 24.6%)</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dirty="0">
                          <a:solidFill>
                            <a:srgbClr val="000000"/>
                          </a:solidFill>
                          <a:effectLst/>
                          <a:latin typeface="Libre Franklin" pitchFamily="2" charset="77"/>
                        </a:rPr>
                        <a:t>6 ( 19.4%)</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1 ( 25.0%)</a:t>
                      </a:r>
                      <a:endParaRPr lang="en-AU" sz="1100">
                        <a:effectLst/>
                        <a:latin typeface="Libre Franklin" pitchFamily="2" charset="77"/>
                        <a:ea typeface="Times New Roman" panose="02020603050405020304" pitchFamily="18" charset="0"/>
                      </a:endParaRPr>
                    </a:p>
                  </a:txBody>
                  <a:tcPr marL="25400" marR="25400" marT="0" marB="0"/>
                </a:tc>
                <a:extLst>
                  <a:ext uri="{0D108BD9-81ED-4DB2-BD59-A6C34878D82A}">
                    <a16:rowId xmlns:a16="http://schemas.microsoft.com/office/drawing/2014/main" val="410638509"/>
                  </a:ext>
                </a:extLst>
              </a:tr>
              <a:tr h="202071">
                <a:tc>
                  <a:txBody>
                    <a:bodyPr/>
                    <a:lstStyle/>
                    <a:p>
                      <a:pPr>
                        <a:spcBef>
                          <a:spcPts val="200"/>
                        </a:spcBef>
                        <a:spcAft>
                          <a:spcPts val="200"/>
                        </a:spcAft>
                      </a:pP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a:solidFill>
                            <a:srgbClr val="000000"/>
                          </a:solidFill>
                          <a:effectLst/>
                          <a:latin typeface="Libre Franklin" pitchFamily="2" charset="77"/>
                        </a:rPr>
                        <a:t>II</a:t>
                      </a:r>
                      <a:endParaRPr lang="en-AU" sz="110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a:solidFill>
                            <a:srgbClr val="000000"/>
                          </a:solidFill>
                          <a:effectLst/>
                          <a:latin typeface="Libre Franklin" pitchFamily="2" charset="77"/>
                        </a:rPr>
                        <a:t>n (%)</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100 ( 60.6%)</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dirty="0">
                          <a:solidFill>
                            <a:srgbClr val="000000"/>
                          </a:solidFill>
                          <a:effectLst/>
                          <a:latin typeface="Libre Franklin" pitchFamily="2" charset="77"/>
                        </a:rPr>
                        <a:t>79 ( 60.8%)</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dirty="0">
                          <a:solidFill>
                            <a:srgbClr val="000000"/>
                          </a:solidFill>
                          <a:effectLst/>
                          <a:latin typeface="Libre Franklin" pitchFamily="2" charset="77"/>
                        </a:rPr>
                        <a:t>19 ( 61.3%)</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dirty="0">
                          <a:solidFill>
                            <a:srgbClr val="000000"/>
                          </a:solidFill>
                          <a:effectLst/>
                          <a:latin typeface="Libre Franklin" pitchFamily="2" charset="77"/>
                        </a:rPr>
                        <a:t>2 ( 50.0%)</a:t>
                      </a:r>
                      <a:endParaRPr lang="en-AU" sz="1100" dirty="0">
                        <a:effectLst/>
                        <a:latin typeface="Libre Franklin" pitchFamily="2" charset="77"/>
                        <a:ea typeface="Times New Roman" panose="02020603050405020304" pitchFamily="18" charset="0"/>
                      </a:endParaRPr>
                    </a:p>
                  </a:txBody>
                  <a:tcPr marL="25400" marR="25400" marT="0" marB="0"/>
                </a:tc>
                <a:extLst>
                  <a:ext uri="{0D108BD9-81ED-4DB2-BD59-A6C34878D82A}">
                    <a16:rowId xmlns:a16="http://schemas.microsoft.com/office/drawing/2014/main" val="2762179661"/>
                  </a:ext>
                </a:extLst>
              </a:tr>
              <a:tr h="202071">
                <a:tc>
                  <a:txBody>
                    <a:bodyPr/>
                    <a:lstStyle/>
                    <a:p>
                      <a:pPr>
                        <a:spcBef>
                          <a:spcPts val="200"/>
                        </a:spcBef>
                        <a:spcAft>
                          <a:spcPts val="200"/>
                        </a:spcAft>
                      </a:pPr>
                      <a:r>
                        <a:rPr lang="en-US" sz="1100">
                          <a:solidFill>
                            <a:srgbClr val="000000"/>
                          </a:solidFill>
                          <a:effectLst/>
                          <a:latin typeface="Libre Franklin" pitchFamily="2" charset="77"/>
                        </a:rPr>
                        <a:t> </a:t>
                      </a:r>
                      <a:endParaRPr lang="en-AU" sz="110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a:solidFill>
                            <a:srgbClr val="000000"/>
                          </a:solidFill>
                          <a:effectLst/>
                          <a:latin typeface="Libre Franklin" pitchFamily="2" charset="77"/>
                        </a:rPr>
                        <a:t>III</a:t>
                      </a:r>
                      <a:endParaRPr lang="en-AU" sz="110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a:solidFill>
                            <a:srgbClr val="000000"/>
                          </a:solidFill>
                          <a:effectLst/>
                          <a:latin typeface="Libre Franklin" pitchFamily="2" charset="77"/>
                        </a:rPr>
                        <a:t>n (%)</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25 ( 15.2%)</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19 ( 14.6%)</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dirty="0">
                          <a:solidFill>
                            <a:srgbClr val="000000"/>
                          </a:solidFill>
                          <a:effectLst/>
                          <a:latin typeface="Libre Franklin" pitchFamily="2" charset="77"/>
                        </a:rPr>
                        <a:t>5 ( 16.1%)</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dirty="0">
                          <a:solidFill>
                            <a:srgbClr val="000000"/>
                          </a:solidFill>
                          <a:effectLst/>
                          <a:latin typeface="Libre Franklin" pitchFamily="2" charset="77"/>
                        </a:rPr>
                        <a:t>1 ( 25.0%)</a:t>
                      </a:r>
                      <a:endParaRPr lang="en-AU" sz="1100" dirty="0">
                        <a:effectLst/>
                        <a:latin typeface="Libre Franklin" pitchFamily="2" charset="77"/>
                        <a:ea typeface="Times New Roman" panose="02020603050405020304" pitchFamily="18" charset="0"/>
                      </a:endParaRPr>
                    </a:p>
                  </a:txBody>
                  <a:tcPr marL="25400" marR="25400" marT="0" marB="0"/>
                </a:tc>
                <a:extLst>
                  <a:ext uri="{0D108BD9-81ED-4DB2-BD59-A6C34878D82A}">
                    <a16:rowId xmlns:a16="http://schemas.microsoft.com/office/drawing/2014/main" val="2146773022"/>
                  </a:ext>
                </a:extLst>
              </a:tr>
              <a:tr h="202071">
                <a:tc>
                  <a:txBody>
                    <a:bodyPr/>
                    <a:lstStyle/>
                    <a:p>
                      <a:pPr>
                        <a:spcBef>
                          <a:spcPts val="200"/>
                        </a:spcBef>
                        <a:spcAft>
                          <a:spcPts val="200"/>
                        </a:spcAft>
                      </a:pPr>
                      <a:r>
                        <a:rPr lang="en-US" sz="1100">
                          <a:solidFill>
                            <a:srgbClr val="000000"/>
                          </a:solidFill>
                          <a:effectLst/>
                          <a:latin typeface="Libre Franklin" pitchFamily="2" charset="77"/>
                        </a:rPr>
                        <a:t> </a:t>
                      </a:r>
                      <a:endParaRPr lang="en-AU" sz="110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a:solidFill>
                            <a:srgbClr val="000000"/>
                          </a:solidFill>
                          <a:effectLst/>
                          <a:latin typeface="Libre Franklin" pitchFamily="2" charset="77"/>
                        </a:rPr>
                        <a:t>IV</a:t>
                      </a:r>
                      <a:endParaRPr lang="en-AU" sz="110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a:solidFill>
                            <a:srgbClr val="000000"/>
                          </a:solidFill>
                          <a:effectLst/>
                          <a:latin typeface="Libre Franklin" pitchFamily="2" charset="77"/>
                        </a:rPr>
                        <a:t>n (%)</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0 ( 0.0%)</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0 ( 0.0%)</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dirty="0">
                          <a:solidFill>
                            <a:srgbClr val="000000"/>
                          </a:solidFill>
                          <a:effectLst/>
                          <a:latin typeface="Libre Franklin" pitchFamily="2" charset="77"/>
                        </a:rPr>
                        <a:t>0 ( 0.0%)</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dirty="0">
                          <a:solidFill>
                            <a:srgbClr val="000000"/>
                          </a:solidFill>
                          <a:effectLst/>
                          <a:latin typeface="Libre Franklin" pitchFamily="2" charset="77"/>
                        </a:rPr>
                        <a:t>0 ( 0.0%)</a:t>
                      </a:r>
                      <a:endParaRPr lang="en-AU" sz="1100" dirty="0">
                        <a:effectLst/>
                        <a:latin typeface="Libre Franklin" pitchFamily="2" charset="77"/>
                        <a:ea typeface="Times New Roman" panose="02020603050405020304" pitchFamily="18" charset="0"/>
                      </a:endParaRPr>
                    </a:p>
                  </a:txBody>
                  <a:tcPr marL="25400" marR="25400" marT="0" marB="0"/>
                </a:tc>
                <a:extLst>
                  <a:ext uri="{0D108BD9-81ED-4DB2-BD59-A6C34878D82A}">
                    <a16:rowId xmlns:a16="http://schemas.microsoft.com/office/drawing/2014/main" val="3028507047"/>
                  </a:ext>
                </a:extLst>
              </a:tr>
              <a:tr h="202071">
                <a:tc>
                  <a:txBody>
                    <a:bodyPr/>
                    <a:lstStyle/>
                    <a:p>
                      <a:pPr>
                        <a:spcBef>
                          <a:spcPts val="200"/>
                        </a:spcBef>
                        <a:spcAft>
                          <a:spcPts val="200"/>
                        </a:spcAft>
                      </a:pPr>
                      <a:r>
                        <a:rPr lang="en-US" sz="1100" dirty="0">
                          <a:solidFill>
                            <a:srgbClr val="000000"/>
                          </a:solidFill>
                          <a:effectLst/>
                          <a:latin typeface="Libre Franklin" pitchFamily="2" charset="77"/>
                        </a:rPr>
                        <a:t> </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a:solidFill>
                            <a:srgbClr val="000000"/>
                          </a:solidFill>
                          <a:effectLst/>
                          <a:latin typeface="Libre Franklin" pitchFamily="2" charset="77"/>
                        </a:rPr>
                        <a:t>V</a:t>
                      </a:r>
                      <a:endParaRPr lang="en-AU" sz="110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a:solidFill>
                            <a:srgbClr val="000000"/>
                          </a:solidFill>
                          <a:effectLst/>
                          <a:latin typeface="Libre Franklin" pitchFamily="2" charset="77"/>
                        </a:rPr>
                        <a:t>n (%)</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0 ( 0.0%)</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0 ( 0.0%)</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dirty="0">
                          <a:solidFill>
                            <a:srgbClr val="000000"/>
                          </a:solidFill>
                          <a:effectLst/>
                          <a:latin typeface="Libre Franklin" pitchFamily="2" charset="77"/>
                        </a:rPr>
                        <a:t>0 ( 0.0%)</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dirty="0">
                          <a:solidFill>
                            <a:srgbClr val="000000"/>
                          </a:solidFill>
                          <a:effectLst/>
                          <a:latin typeface="Libre Franklin" pitchFamily="2" charset="77"/>
                        </a:rPr>
                        <a:t>0 ( 0.0%)</a:t>
                      </a:r>
                      <a:endParaRPr lang="en-AU" sz="1100" dirty="0">
                        <a:effectLst/>
                        <a:latin typeface="Libre Franklin" pitchFamily="2" charset="77"/>
                        <a:ea typeface="Times New Roman" panose="02020603050405020304" pitchFamily="18" charset="0"/>
                      </a:endParaRPr>
                    </a:p>
                  </a:txBody>
                  <a:tcPr marL="25400" marR="25400" marT="0" marB="0"/>
                </a:tc>
                <a:extLst>
                  <a:ext uri="{0D108BD9-81ED-4DB2-BD59-A6C34878D82A}">
                    <a16:rowId xmlns:a16="http://schemas.microsoft.com/office/drawing/2014/main" val="1890146956"/>
                  </a:ext>
                </a:extLst>
              </a:tr>
              <a:tr h="202071">
                <a:tc>
                  <a:txBody>
                    <a:bodyPr/>
                    <a:lstStyle/>
                    <a:p>
                      <a:pPr>
                        <a:spcBef>
                          <a:spcPts val="200"/>
                        </a:spcBef>
                        <a:spcAft>
                          <a:spcPts val="200"/>
                        </a:spcAft>
                      </a:pPr>
                      <a:r>
                        <a:rPr lang="en-US" sz="1100">
                          <a:solidFill>
                            <a:srgbClr val="000000"/>
                          </a:solidFill>
                          <a:effectLst/>
                          <a:latin typeface="Libre Franklin" pitchFamily="2" charset="77"/>
                        </a:rPr>
                        <a:t> </a:t>
                      </a:r>
                      <a:endParaRPr lang="en-AU" sz="110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a:solidFill>
                            <a:srgbClr val="000000"/>
                          </a:solidFill>
                          <a:effectLst/>
                          <a:latin typeface="Libre Franklin" pitchFamily="2" charset="77"/>
                        </a:rPr>
                        <a:t>VI</a:t>
                      </a:r>
                      <a:endParaRPr lang="en-AU" sz="110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100">
                          <a:solidFill>
                            <a:srgbClr val="000000"/>
                          </a:solidFill>
                          <a:effectLst/>
                          <a:latin typeface="Libre Franklin" pitchFamily="2" charset="77"/>
                        </a:rPr>
                        <a:t>n (%)</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1 (  0.6%)</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a:solidFill>
                            <a:srgbClr val="000000"/>
                          </a:solidFill>
                          <a:effectLst/>
                          <a:latin typeface="Libre Franklin" pitchFamily="2" charset="77"/>
                        </a:rPr>
                        <a:t>0 ( 0.0%)</a:t>
                      </a:r>
                      <a:endParaRPr lang="en-AU" sz="11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dirty="0">
                          <a:solidFill>
                            <a:srgbClr val="000000"/>
                          </a:solidFill>
                          <a:effectLst/>
                          <a:latin typeface="Libre Franklin" pitchFamily="2" charset="77"/>
                        </a:rPr>
                        <a:t>1 (  3.2%)</a:t>
                      </a:r>
                      <a:endParaRPr lang="en-AU" sz="11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100" dirty="0">
                          <a:solidFill>
                            <a:srgbClr val="000000"/>
                          </a:solidFill>
                          <a:effectLst/>
                          <a:latin typeface="Libre Franklin" pitchFamily="2" charset="77"/>
                        </a:rPr>
                        <a:t>0 ( 0.0%)</a:t>
                      </a:r>
                      <a:endParaRPr lang="en-AU" sz="1100" dirty="0">
                        <a:effectLst/>
                        <a:latin typeface="Libre Franklin" pitchFamily="2" charset="77"/>
                        <a:ea typeface="Times New Roman" panose="02020603050405020304" pitchFamily="18" charset="0"/>
                      </a:endParaRPr>
                    </a:p>
                  </a:txBody>
                  <a:tcPr marL="25400" marR="25400" marT="0" marB="0"/>
                </a:tc>
                <a:extLst>
                  <a:ext uri="{0D108BD9-81ED-4DB2-BD59-A6C34878D82A}">
                    <a16:rowId xmlns:a16="http://schemas.microsoft.com/office/drawing/2014/main" val="1543294930"/>
                  </a:ext>
                </a:extLst>
              </a:tr>
            </a:tbl>
          </a:graphicData>
        </a:graphic>
      </p:graphicFrame>
      <p:pic>
        <p:nvPicPr>
          <p:cNvPr id="3" name="Picture 2" descr="Shape, circle&#10;&#10;Description automatically generated">
            <a:extLst>
              <a:ext uri="{FF2B5EF4-FFF2-40B4-BE49-F238E27FC236}">
                <a16:creationId xmlns:a16="http://schemas.microsoft.com/office/drawing/2014/main" id="{E8E5B362-0980-D36B-0EA0-7FEF1A6E6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093" y="1568711"/>
            <a:ext cx="904903" cy="1087235"/>
          </a:xfrm>
          <a:prstGeom prst="rect">
            <a:avLst/>
          </a:prstGeom>
        </p:spPr>
      </p:pic>
      <p:sp>
        <p:nvSpPr>
          <p:cNvPr id="5" name="TextBox 4">
            <a:extLst>
              <a:ext uri="{FF2B5EF4-FFF2-40B4-BE49-F238E27FC236}">
                <a16:creationId xmlns:a16="http://schemas.microsoft.com/office/drawing/2014/main" id="{C10D4159-D036-9715-A3CA-4D3FBFC5AAAD}"/>
              </a:ext>
            </a:extLst>
          </p:cNvPr>
          <p:cNvSpPr txBox="1"/>
          <p:nvPr/>
        </p:nvSpPr>
        <p:spPr>
          <a:xfrm>
            <a:off x="801222" y="1665783"/>
            <a:ext cx="814647"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t>Median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t>age 72 </a:t>
            </a:r>
            <a:b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br>
            <a: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t>years</a:t>
            </a:r>
            <a:endParaRPr kumimoji="0" lang="en-US" sz="1800" b="1" i="0" u="none" strike="noStrike" kern="1200" cap="none" spc="0" normalizeH="0" baseline="0" noProof="0" dirty="0">
              <a:ln>
                <a:noFill/>
              </a:ln>
              <a:solidFill>
                <a:prstClr val="black"/>
              </a:solidFill>
              <a:effectLst/>
              <a:uLnTx/>
              <a:uFillTx/>
              <a:latin typeface="Libre Franklin Medium" pitchFamily="2" charset="77"/>
              <a:ea typeface="+mn-ea"/>
              <a:cs typeface="+mn-cs"/>
            </a:endParaRPr>
          </a:p>
        </p:txBody>
      </p:sp>
      <p:pic>
        <p:nvPicPr>
          <p:cNvPr id="11" name="Picture 10" descr="Shape, circle&#10;&#10;Description automatically generated">
            <a:extLst>
              <a:ext uri="{FF2B5EF4-FFF2-40B4-BE49-F238E27FC236}">
                <a16:creationId xmlns:a16="http://schemas.microsoft.com/office/drawing/2014/main" id="{DB843C90-A884-B37B-C251-9E4DD48A3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093" y="2743842"/>
            <a:ext cx="904903" cy="1087235"/>
          </a:xfrm>
          <a:prstGeom prst="rect">
            <a:avLst/>
          </a:prstGeom>
        </p:spPr>
      </p:pic>
      <p:sp>
        <p:nvSpPr>
          <p:cNvPr id="13" name="TextBox 12">
            <a:extLst>
              <a:ext uri="{FF2B5EF4-FFF2-40B4-BE49-F238E27FC236}">
                <a16:creationId xmlns:a16="http://schemas.microsoft.com/office/drawing/2014/main" id="{F9080BC5-2078-E291-569E-C20A985D4159}"/>
              </a:ext>
            </a:extLst>
          </p:cNvPr>
          <p:cNvSpPr txBox="1"/>
          <p:nvPr/>
        </p:nvSpPr>
        <p:spPr>
          <a:xfrm>
            <a:off x="828474" y="2849190"/>
            <a:ext cx="760144"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t>Range </a:t>
            </a:r>
            <a:b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br>
            <a: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t>27-95 </a:t>
            </a:r>
            <a:b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br>
            <a: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t>years</a:t>
            </a:r>
            <a:endParaRPr kumimoji="0" lang="en-US" sz="1800" b="1" i="0" u="none" strike="noStrike" kern="1200" cap="none" spc="0" normalizeH="0" baseline="0" noProof="0" dirty="0">
              <a:ln>
                <a:noFill/>
              </a:ln>
              <a:solidFill>
                <a:prstClr val="black"/>
              </a:solidFill>
              <a:effectLst/>
              <a:uLnTx/>
              <a:uFillTx/>
              <a:latin typeface="Libre Franklin Medium" pitchFamily="2" charset="77"/>
              <a:ea typeface="+mn-ea"/>
              <a:cs typeface="+mn-cs"/>
            </a:endParaRPr>
          </a:p>
        </p:txBody>
      </p:sp>
      <p:pic>
        <p:nvPicPr>
          <p:cNvPr id="15" name="Picture 14" descr="Shape, circle&#10;&#10;Description automatically generated">
            <a:extLst>
              <a:ext uri="{FF2B5EF4-FFF2-40B4-BE49-F238E27FC236}">
                <a16:creationId xmlns:a16="http://schemas.microsoft.com/office/drawing/2014/main" id="{3654FE7B-C015-E2AA-557D-B84A88E5F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093" y="5094104"/>
            <a:ext cx="904903" cy="1087235"/>
          </a:xfrm>
          <a:prstGeom prst="rect">
            <a:avLst/>
          </a:prstGeom>
        </p:spPr>
      </p:pic>
      <p:sp>
        <p:nvSpPr>
          <p:cNvPr id="17" name="TextBox 16">
            <a:extLst>
              <a:ext uri="{FF2B5EF4-FFF2-40B4-BE49-F238E27FC236}">
                <a16:creationId xmlns:a16="http://schemas.microsoft.com/office/drawing/2014/main" id="{B1D903A7-335F-07DF-31E9-2A0340E3F238}"/>
              </a:ext>
            </a:extLst>
          </p:cNvPr>
          <p:cNvSpPr txBox="1"/>
          <p:nvPr/>
        </p:nvSpPr>
        <p:spPr>
          <a:xfrm>
            <a:off x="900608" y="5244014"/>
            <a:ext cx="721672"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t>53.7%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t>were </a:t>
            </a:r>
            <a:b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br>
            <a: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t>Male</a:t>
            </a:r>
            <a:endParaRPr kumimoji="0" lang="en-US" sz="1400" b="1" i="0" u="none" strike="noStrike" kern="1200" cap="none" spc="0" normalizeH="0" baseline="0" noProof="0" dirty="0">
              <a:ln>
                <a:noFill/>
              </a:ln>
              <a:solidFill>
                <a:prstClr val="black"/>
              </a:solidFill>
              <a:effectLst/>
              <a:uLnTx/>
              <a:uFillTx/>
              <a:latin typeface="Libre Franklin Medium" pitchFamily="2" charset="77"/>
              <a:ea typeface="+mn-ea"/>
              <a:cs typeface="+mn-cs"/>
            </a:endParaRPr>
          </a:p>
        </p:txBody>
      </p:sp>
      <p:pic>
        <p:nvPicPr>
          <p:cNvPr id="18" name="Picture 17" descr="Shape, circle&#10;&#10;Description automatically generated">
            <a:extLst>
              <a:ext uri="{FF2B5EF4-FFF2-40B4-BE49-F238E27FC236}">
                <a16:creationId xmlns:a16="http://schemas.microsoft.com/office/drawing/2014/main" id="{3417808D-EE6F-8C97-12A8-C74BADCDF7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093" y="3918973"/>
            <a:ext cx="904903" cy="1087235"/>
          </a:xfrm>
          <a:prstGeom prst="rect">
            <a:avLst/>
          </a:prstGeom>
        </p:spPr>
      </p:pic>
      <p:sp>
        <p:nvSpPr>
          <p:cNvPr id="19" name="TextBox 18">
            <a:extLst>
              <a:ext uri="{FF2B5EF4-FFF2-40B4-BE49-F238E27FC236}">
                <a16:creationId xmlns:a16="http://schemas.microsoft.com/office/drawing/2014/main" id="{1C4B767A-7580-DB6B-2FE1-D30E4A459D03}"/>
              </a:ext>
            </a:extLst>
          </p:cNvPr>
          <p:cNvSpPr txBox="1"/>
          <p:nvPr/>
        </p:nvSpPr>
        <p:spPr>
          <a:xfrm>
            <a:off x="733668" y="4036880"/>
            <a:ext cx="1010213"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t>56.5% </a:t>
            </a:r>
            <a:b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br>
            <a: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t>were 70+ </a:t>
            </a:r>
            <a:b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br>
            <a: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t>years</a:t>
            </a:r>
            <a:endParaRPr kumimoji="0" lang="en-US" sz="1400" b="1" i="0" u="none" strike="noStrike" kern="1200" cap="none" spc="0" normalizeH="0" baseline="0" noProof="0" dirty="0">
              <a:ln>
                <a:noFill/>
              </a:ln>
              <a:solidFill>
                <a:prstClr val="black"/>
              </a:solidFill>
              <a:effectLst/>
              <a:uLnTx/>
              <a:uFillTx/>
              <a:latin typeface="Libre Franklin Medium" pitchFamily="2" charset="77"/>
              <a:ea typeface="+mn-ea"/>
              <a:cs typeface="+mn-cs"/>
            </a:endParaRPr>
          </a:p>
        </p:txBody>
      </p:sp>
      <p:sp>
        <p:nvSpPr>
          <p:cNvPr id="23" name="Rectangle 22">
            <a:extLst>
              <a:ext uri="{FF2B5EF4-FFF2-40B4-BE49-F238E27FC236}">
                <a16:creationId xmlns:a16="http://schemas.microsoft.com/office/drawing/2014/main" id="{C66DBF73-E9DA-8212-385B-EF81AE56CF8A}"/>
              </a:ext>
            </a:extLst>
          </p:cNvPr>
          <p:cNvSpPr/>
          <p:nvPr/>
        </p:nvSpPr>
        <p:spPr>
          <a:xfrm>
            <a:off x="2433362" y="6396335"/>
            <a:ext cx="9631258" cy="461665"/>
          </a:xfrm>
          <a:prstGeom prst="rect">
            <a:avLst/>
          </a:prstGeom>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dirty="0">
                <a:ln>
                  <a:noFill/>
                </a:ln>
                <a:solidFill>
                  <a:prstClr val="black">
                    <a:lumMod val="50000"/>
                    <a:lumOff val="50000"/>
                  </a:prstClr>
                </a:solidFill>
                <a:effectLst/>
                <a:uLnTx/>
                <a:uFillTx/>
                <a:latin typeface="Libre Franklin" pitchFamily="2" charset="77"/>
                <a:ea typeface="+mn-ea"/>
                <a:cs typeface="+mn-cs"/>
              </a:rPr>
              <a:t>Source: Table 14.1.3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dirty="0">
                <a:ln>
                  <a:noFill/>
                </a:ln>
                <a:solidFill>
                  <a:prstClr val="black">
                    <a:lumMod val="50000"/>
                    <a:lumOff val="50000"/>
                  </a:prstClr>
                </a:solidFill>
                <a:effectLst/>
                <a:uLnTx/>
                <a:uFillTx/>
                <a:latin typeface="Libre Franklin" pitchFamily="2" charset="77"/>
                <a:ea typeface="+mn-ea"/>
                <a:cs typeface="+mn-cs"/>
              </a:rPr>
              <a:t>Notes: Percentages are based on the number of subjects in the FAS with non-missing responses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dirty="0">
                <a:ln>
                  <a:noFill/>
                </a:ln>
                <a:solidFill>
                  <a:prstClr val="black">
                    <a:lumMod val="50000"/>
                    <a:lumOff val="50000"/>
                  </a:prstClr>
                </a:solidFill>
                <a:effectLst/>
                <a:uLnTx/>
                <a:uFillTx/>
                <a:latin typeface="Libre Franklin" pitchFamily="2" charset="77"/>
                <a:ea typeface="+mn-ea"/>
                <a:cs typeface="+mn-cs"/>
              </a:rPr>
              <a:t>Two subjects in the FAS did not have the type of skin cancer (BCC/SCC) recorded.  These subjects were both screen failures.</a:t>
            </a:r>
          </a:p>
        </p:txBody>
      </p:sp>
    </p:spTree>
    <p:extLst>
      <p:ext uri="{BB962C8B-B14F-4D97-AF65-F5344CB8AC3E}">
        <p14:creationId xmlns:p14="http://schemas.microsoft.com/office/powerpoint/2010/main" val="3746535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7845860-FE8B-7D80-0C58-19FEFBA2B8C6}"/>
              </a:ext>
            </a:extLst>
          </p:cNvPr>
          <p:cNvSpPr>
            <a:spLocks noGrp="1"/>
          </p:cNvSpPr>
          <p:nvPr>
            <p:ph type="title"/>
          </p:nvPr>
        </p:nvSpPr>
        <p:spPr/>
        <p:txBody>
          <a:bodyPr/>
          <a:lstStyle/>
          <a:p>
            <a:r>
              <a:rPr lang="en-US" dirty="0"/>
              <a:t>Location of Treated </a:t>
            </a:r>
            <a:r>
              <a:rPr lang="en-US" dirty="0" err="1"/>
              <a:t>Tumour</a:t>
            </a:r>
            <a:endParaRPr lang="en-US" dirty="0"/>
          </a:p>
        </p:txBody>
      </p:sp>
      <p:sp>
        <p:nvSpPr>
          <p:cNvPr id="6" name="Slide Number Placeholder 5">
            <a:extLst>
              <a:ext uri="{FF2B5EF4-FFF2-40B4-BE49-F238E27FC236}">
                <a16:creationId xmlns:a16="http://schemas.microsoft.com/office/drawing/2014/main" id="{A236D54F-01EC-E944-84E0-2B2F478FF28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300"/>
              </a:spcAft>
              <a:buClrTx/>
              <a:buSzTx/>
              <a:buFontTx/>
              <a:buNone/>
              <a:tabLst/>
              <a:defRPr/>
            </a:pPr>
            <a:fld id="{08BCBFAE-17F8-4FF8-BA0B-2F6E6C4B0EE1}" type="slidenum">
              <a:rPr kumimoji="0" lang="en-AU" sz="600" b="0" i="0" u="none" strike="noStrike" kern="1200" cap="none" spc="0" normalizeH="0" baseline="0" noProof="0" smtClean="0">
                <a:ln>
                  <a:noFill/>
                </a:ln>
                <a:solidFill>
                  <a:prstClr val="black">
                    <a:tint val="75000"/>
                  </a:prstClr>
                </a:solidFill>
                <a:effectLst/>
                <a:uLnTx/>
                <a:uFillTx/>
                <a:latin typeface="Libre Franklin Thin" pitchFamily="2" charset="77"/>
                <a:ea typeface="+mn-ea"/>
                <a:cs typeface="+mn-cs"/>
              </a:rPr>
              <a:pPr marL="0" marR="0" lvl="0" indent="0" algn="r" defTabSz="914400" rtl="0" eaLnBrk="1" fontAlgn="auto" latinLnBrk="0" hangingPunct="1">
                <a:lnSpc>
                  <a:spcPct val="100000"/>
                </a:lnSpc>
                <a:spcBef>
                  <a:spcPts val="0"/>
                </a:spcBef>
                <a:spcAft>
                  <a:spcPts val="300"/>
                </a:spcAft>
                <a:buClrTx/>
                <a:buSzTx/>
                <a:buFontTx/>
                <a:buNone/>
                <a:tabLst/>
                <a:defRPr/>
              </a:pPr>
              <a:t>26</a:t>
            </a:fld>
            <a:endPar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sp>
        <p:nvSpPr>
          <p:cNvPr id="23" name="Rectangle 22">
            <a:extLst>
              <a:ext uri="{FF2B5EF4-FFF2-40B4-BE49-F238E27FC236}">
                <a16:creationId xmlns:a16="http://schemas.microsoft.com/office/drawing/2014/main" id="{C66DBF73-E9DA-8212-385B-EF81AE56CF8A}"/>
              </a:ext>
            </a:extLst>
          </p:cNvPr>
          <p:cNvSpPr/>
          <p:nvPr/>
        </p:nvSpPr>
        <p:spPr>
          <a:xfrm>
            <a:off x="2433362" y="6642556"/>
            <a:ext cx="9631258" cy="215444"/>
          </a:xfrm>
          <a:prstGeom prst="rect">
            <a:avLst/>
          </a:prstGeom>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dirty="0">
                <a:ln>
                  <a:noFill/>
                </a:ln>
                <a:solidFill>
                  <a:prstClr val="black">
                    <a:lumMod val="50000"/>
                    <a:lumOff val="50000"/>
                  </a:prstClr>
                </a:solidFill>
                <a:effectLst/>
                <a:uLnTx/>
                <a:uFillTx/>
                <a:latin typeface="Libre Franklin" pitchFamily="2" charset="77"/>
                <a:ea typeface="+mn-ea"/>
                <a:cs typeface="+mn-cs"/>
              </a:rPr>
              <a:t>Note:  Subjects could have more than one treated tumour</a:t>
            </a:r>
          </a:p>
        </p:txBody>
      </p:sp>
      <p:graphicFrame>
        <p:nvGraphicFramePr>
          <p:cNvPr id="4" name="Table 6">
            <a:extLst>
              <a:ext uri="{FF2B5EF4-FFF2-40B4-BE49-F238E27FC236}">
                <a16:creationId xmlns:a16="http://schemas.microsoft.com/office/drawing/2014/main" id="{EE4F43CD-36DB-41EF-629B-642CF09780DB}"/>
              </a:ext>
            </a:extLst>
          </p:cNvPr>
          <p:cNvGraphicFramePr>
            <a:graphicFrameLocks noGrp="1"/>
          </p:cNvGraphicFramePr>
          <p:nvPr/>
        </p:nvGraphicFramePr>
        <p:xfrm>
          <a:off x="6084980" y="1809413"/>
          <a:ext cx="5756392" cy="3706088"/>
        </p:xfrm>
        <a:graphic>
          <a:graphicData uri="http://schemas.openxmlformats.org/drawingml/2006/table">
            <a:tbl>
              <a:tblPr firstRow="1" bandRow="1">
                <a:tableStyleId>{5C22544A-7EE6-4342-B048-85BDC9FD1C3A}</a:tableStyleId>
              </a:tblPr>
              <a:tblGrid>
                <a:gridCol w="2878196">
                  <a:extLst>
                    <a:ext uri="{9D8B030D-6E8A-4147-A177-3AD203B41FA5}">
                      <a16:colId xmlns:a16="http://schemas.microsoft.com/office/drawing/2014/main" val="2620686207"/>
                    </a:ext>
                  </a:extLst>
                </a:gridCol>
                <a:gridCol w="2878196">
                  <a:extLst>
                    <a:ext uri="{9D8B030D-6E8A-4147-A177-3AD203B41FA5}">
                      <a16:colId xmlns:a16="http://schemas.microsoft.com/office/drawing/2014/main" val="1308126595"/>
                    </a:ext>
                  </a:extLst>
                </a:gridCol>
              </a:tblGrid>
              <a:tr h="197984">
                <a:tc>
                  <a:txBody>
                    <a:bodyPr/>
                    <a:lstStyle/>
                    <a:p>
                      <a:r>
                        <a:rPr lang="en-US" sz="1000" b="1" dirty="0" err="1">
                          <a:effectLst/>
                          <a:latin typeface="Libre Franklin" pitchFamily="2" charset="77"/>
                        </a:rPr>
                        <a:t>Tumour</a:t>
                      </a:r>
                      <a:r>
                        <a:rPr lang="en-US" sz="1000" b="1" dirty="0">
                          <a:effectLst/>
                          <a:latin typeface="Libre Franklin" pitchFamily="2" charset="77"/>
                        </a:rPr>
                        <a:t> location</a:t>
                      </a:r>
                    </a:p>
                    <a:p>
                      <a:endParaRPr lang="en-AU" sz="1000" dirty="0">
                        <a:effectLst/>
                        <a:latin typeface="Libre Franklin" pitchFamily="2" charset="77"/>
                        <a:ea typeface="Times New Roman" panose="02020603050405020304" pitchFamily="18" charset="0"/>
                      </a:endParaRPr>
                    </a:p>
                  </a:txBody>
                  <a:tcPr marL="47625" marR="47625" marT="17780" marB="17780"/>
                </a:tc>
                <a:tc>
                  <a:txBody>
                    <a:bodyPr/>
                    <a:lstStyle/>
                    <a:p>
                      <a:r>
                        <a:rPr lang="en-US" sz="1000" b="1">
                          <a:effectLst/>
                          <a:latin typeface="Libre Franklin" pitchFamily="2" charset="77"/>
                        </a:rPr>
                        <a:t>N (%)</a:t>
                      </a:r>
                      <a:endParaRPr lang="en-AU" sz="1000">
                        <a:effectLst/>
                        <a:latin typeface="Libre Franklin" pitchFamily="2" charset="77"/>
                        <a:ea typeface="Times New Roman" panose="02020603050405020304" pitchFamily="18" charset="0"/>
                      </a:endParaRPr>
                    </a:p>
                  </a:txBody>
                  <a:tcPr marL="47625" marR="47625" marT="17780" marB="17780"/>
                </a:tc>
                <a:extLst>
                  <a:ext uri="{0D108BD9-81ED-4DB2-BD59-A6C34878D82A}">
                    <a16:rowId xmlns:a16="http://schemas.microsoft.com/office/drawing/2014/main" val="1715322808"/>
                  </a:ext>
                </a:extLst>
              </a:tr>
              <a:tr h="197984">
                <a:tc>
                  <a:txBody>
                    <a:bodyPr/>
                    <a:lstStyle/>
                    <a:p>
                      <a:r>
                        <a:rPr lang="en-US" sz="1000" dirty="0">
                          <a:effectLst/>
                          <a:latin typeface="Libre Franklin" pitchFamily="2" charset="77"/>
                        </a:rPr>
                        <a:t>Nose</a:t>
                      </a:r>
                      <a:endParaRPr lang="en-AU" sz="1000" dirty="0">
                        <a:effectLst/>
                        <a:latin typeface="Libre Franklin" pitchFamily="2" charset="77"/>
                        <a:ea typeface="Times New Roman" panose="02020603050405020304" pitchFamily="18" charset="0"/>
                      </a:endParaRPr>
                    </a:p>
                  </a:txBody>
                  <a:tcPr marL="47625" marR="47625" marT="17780" marB="17780"/>
                </a:tc>
                <a:tc>
                  <a:txBody>
                    <a:bodyPr/>
                    <a:lstStyle/>
                    <a:p>
                      <a:r>
                        <a:rPr lang="en-US" sz="1000">
                          <a:effectLst/>
                          <a:latin typeface="Libre Franklin" pitchFamily="2" charset="77"/>
                        </a:rPr>
                        <a:t>57 (23.4%)</a:t>
                      </a:r>
                      <a:endParaRPr lang="en-AU" sz="1000">
                        <a:effectLst/>
                        <a:latin typeface="Libre Franklin" pitchFamily="2" charset="77"/>
                        <a:ea typeface="Times New Roman" panose="02020603050405020304" pitchFamily="18" charset="0"/>
                      </a:endParaRPr>
                    </a:p>
                  </a:txBody>
                  <a:tcPr marL="47625" marR="47625" marT="17780" marB="17780"/>
                </a:tc>
                <a:extLst>
                  <a:ext uri="{0D108BD9-81ED-4DB2-BD59-A6C34878D82A}">
                    <a16:rowId xmlns:a16="http://schemas.microsoft.com/office/drawing/2014/main" val="2900049764"/>
                  </a:ext>
                </a:extLst>
              </a:tr>
              <a:tr h="197984">
                <a:tc>
                  <a:txBody>
                    <a:bodyPr/>
                    <a:lstStyle/>
                    <a:p>
                      <a:r>
                        <a:rPr lang="en-US" sz="1000" dirty="0">
                          <a:effectLst/>
                          <a:latin typeface="Libre Franklin" pitchFamily="2" charset="77"/>
                        </a:rPr>
                        <a:t>Other facial location</a:t>
                      </a:r>
                      <a:endParaRPr lang="en-AU" sz="1000" dirty="0">
                        <a:effectLst/>
                        <a:latin typeface="Libre Franklin" pitchFamily="2" charset="77"/>
                        <a:ea typeface="Times New Roman" panose="02020603050405020304" pitchFamily="18" charset="0"/>
                      </a:endParaRPr>
                    </a:p>
                  </a:txBody>
                  <a:tcPr marL="47625" marR="47625" marT="17780" marB="17780"/>
                </a:tc>
                <a:tc>
                  <a:txBody>
                    <a:bodyPr/>
                    <a:lstStyle/>
                    <a:p>
                      <a:r>
                        <a:rPr lang="en-US" sz="1000">
                          <a:effectLst/>
                          <a:latin typeface="Libre Franklin" pitchFamily="2" charset="77"/>
                        </a:rPr>
                        <a:t>38 (15.6%)</a:t>
                      </a:r>
                      <a:endParaRPr lang="en-AU" sz="1000">
                        <a:effectLst/>
                        <a:latin typeface="Libre Franklin" pitchFamily="2" charset="77"/>
                        <a:ea typeface="Times New Roman" panose="02020603050405020304" pitchFamily="18" charset="0"/>
                      </a:endParaRPr>
                    </a:p>
                  </a:txBody>
                  <a:tcPr marL="47625" marR="47625" marT="17780" marB="17780"/>
                </a:tc>
                <a:extLst>
                  <a:ext uri="{0D108BD9-81ED-4DB2-BD59-A6C34878D82A}">
                    <a16:rowId xmlns:a16="http://schemas.microsoft.com/office/drawing/2014/main" val="3145675009"/>
                  </a:ext>
                </a:extLst>
              </a:tr>
              <a:tr h="197984">
                <a:tc>
                  <a:txBody>
                    <a:bodyPr/>
                    <a:lstStyle/>
                    <a:p>
                      <a:r>
                        <a:rPr lang="en-US" sz="1000" dirty="0">
                          <a:effectLst/>
                          <a:latin typeface="Libre Franklin" pitchFamily="2" charset="77"/>
                        </a:rPr>
                        <a:t>Other location</a:t>
                      </a:r>
                      <a:endParaRPr lang="en-AU" sz="1000" dirty="0">
                        <a:effectLst/>
                        <a:latin typeface="Libre Franklin" pitchFamily="2" charset="77"/>
                        <a:ea typeface="Times New Roman" panose="02020603050405020304" pitchFamily="18" charset="0"/>
                      </a:endParaRPr>
                    </a:p>
                  </a:txBody>
                  <a:tcPr marL="47625" marR="47625" marT="17780" marB="17780"/>
                </a:tc>
                <a:tc>
                  <a:txBody>
                    <a:bodyPr/>
                    <a:lstStyle/>
                    <a:p>
                      <a:r>
                        <a:rPr lang="en-US" sz="1000">
                          <a:effectLst/>
                          <a:latin typeface="Libre Franklin" pitchFamily="2" charset="77"/>
                        </a:rPr>
                        <a:t>31 (12.7%)</a:t>
                      </a:r>
                      <a:endParaRPr lang="en-AU" sz="1000">
                        <a:effectLst/>
                        <a:latin typeface="Libre Franklin" pitchFamily="2" charset="77"/>
                        <a:ea typeface="Times New Roman" panose="02020603050405020304" pitchFamily="18" charset="0"/>
                      </a:endParaRPr>
                    </a:p>
                  </a:txBody>
                  <a:tcPr marL="47625" marR="47625" marT="17780" marB="17780"/>
                </a:tc>
                <a:extLst>
                  <a:ext uri="{0D108BD9-81ED-4DB2-BD59-A6C34878D82A}">
                    <a16:rowId xmlns:a16="http://schemas.microsoft.com/office/drawing/2014/main" val="2356083764"/>
                  </a:ext>
                </a:extLst>
              </a:tr>
              <a:tr h="197984">
                <a:tc>
                  <a:txBody>
                    <a:bodyPr/>
                    <a:lstStyle/>
                    <a:p>
                      <a:r>
                        <a:rPr lang="en-US" sz="1000" dirty="0">
                          <a:effectLst/>
                          <a:latin typeface="Libre Franklin" pitchFamily="2" charset="77"/>
                        </a:rPr>
                        <a:t>External ear</a:t>
                      </a:r>
                      <a:endParaRPr lang="en-AU" sz="1000" dirty="0">
                        <a:effectLst/>
                        <a:latin typeface="Libre Franklin" pitchFamily="2" charset="77"/>
                        <a:ea typeface="Times New Roman" panose="02020603050405020304" pitchFamily="18" charset="0"/>
                      </a:endParaRPr>
                    </a:p>
                  </a:txBody>
                  <a:tcPr marL="47625" marR="47625" marT="17780" marB="17780"/>
                </a:tc>
                <a:tc>
                  <a:txBody>
                    <a:bodyPr/>
                    <a:lstStyle/>
                    <a:p>
                      <a:r>
                        <a:rPr lang="en-US" sz="1000">
                          <a:effectLst/>
                          <a:latin typeface="Libre Franklin" pitchFamily="2" charset="77"/>
                        </a:rPr>
                        <a:t>15 (6.1%)</a:t>
                      </a:r>
                      <a:endParaRPr lang="en-AU" sz="1000">
                        <a:effectLst/>
                        <a:latin typeface="Libre Franklin" pitchFamily="2" charset="77"/>
                        <a:ea typeface="Times New Roman" panose="02020603050405020304" pitchFamily="18" charset="0"/>
                      </a:endParaRPr>
                    </a:p>
                  </a:txBody>
                  <a:tcPr marL="47625" marR="47625" marT="17780" marB="17780"/>
                </a:tc>
                <a:extLst>
                  <a:ext uri="{0D108BD9-81ED-4DB2-BD59-A6C34878D82A}">
                    <a16:rowId xmlns:a16="http://schemas.microsoft.com/office/drawing/2014/main" val="1669237866"/>
                  </a:ext>
                </a:extLst>
              </a:tr>
              <a:tr h="197984">
                <a:tc>
                  <a:txBody>
                    <a:bodyPr/>
                    <a:lstStyle/>
                    <a:p>
                      <a:r>
                        <a:rPr lang="en-US" sz="1000">
                          <a:effectLst/>
                          <a:latin typeface="Libre Franklin" pitchFamily="2" charset="77"/>
                        </a:rPr>
                        <a:t>Back</a:t>
                      </a:r>
                      <a:endParaRPr lang="en-AU" sz="1000">
                        <a:effectLst/>
                        <a:latin typeface="Libre Franklin" pitchFamily="2" charset="77"/>
                        <a:ea typeface="Times New Roman" panose="02020603050405020304" pitchFamily="18" charset="0"/>
                      </a:endParaRPr>
                    </a:p>
                  </a:txBody>
                  <a:tcPr marL="47625" marR="47625" marT="17780" marB="17780"/>
                </a:tc>
                <a:tc>
                  <a:txBody>
                    <a:bodyPr/>
                    <a:lstStyle/>
                    <a:p>
                      <a:r>
                        <a:rPr lang="en-US" sz="1000">
                          <a:effectLst/>
                          <a:latin typeface="Libre Franklin" pitchFamily="2" charset="77"/>
                        </a:rPr>
                        <a:t>14 (5.7%)</a:t>
                      </a:r>
                      <a:endParaRPr lang="en-AU" sz="1000">
                        <a:effectLst/>
                        <a:latin typeface="Libre Franklin" pitchFamily="2" charset="77"/>
                        <a:ea typeface="Times New Roman" panose="02020603050405020304" pitchFamily="18" charset="0"/>
                      </a:endParaRPr>
                    </a:p>
                  </a:txBody>
                  <a:tcPr marL="47625" marR="47625" marT="17780" marB="17780"/>
                </a:tc>
                <a:extLst>
                  <a:ext uri="{0D108BD9-81ED-4DB2-BD59-A6C34878D82A}">
                    <a16:rowId xmlns:a16="http://schemas.microsoft.com/office/drawing/2014/main" val="3727427902"/>
                  </a:ext>
                </a:extLst>
              </a:tr>
              <a:tr h="197984">
                <a:tc>
                  <a:txBody>
                    <a:bodyPr/>
                    <a:lstStyle/>
                    <a:p>
                      <a:r>
                        <a:rPr lang="en-US" sz="1000" dirty="0">
                          <a:effectLst/>
                          <a:latin typeface="Libre Franklin" pitchFamily="2" charset="77"/>
                        </a:rPr>
                        <a:t>Cheek</a:t>
                      </a:r>
                      <a:endParaRPr lang="en-AU" sz="1000" dirty="0">
                        <a:effectLst/>
                        <a:latin typeface="Libre Franklin" pitchFamily="2" charset="77"/>
                        <a:ea typeface="Times New Roman" panose="02020603050405020304" pitchFamily="18" charset="0"/>
                      </a:endParaRPr>
                    </a:p>
                  </a:txBody>
                  <a:tcPr marL="47625" marR="47625" marT="17780" marB="17780"/>
                </a:tc>
                <a:tc>
                  <a:txBody>
                    <a:bodyPr/>
                    <a:lstStyle/>
                    <a:p>
                      <a:r>
                        <a:rPr lang="en-US" sz="1000">
                          <a:effectLst/>
                          <a:latin typeface="Libre Franklin" pitchFamily="2" charset="77"/>
                        </a:rPr>
                        <a:t>14 (5.7%)</a:t>
                      </a:r>
                      <a:endParaRPr lang="en-AU" sz="1000">
                        <a:effectLst/>
                        <a:latin typeface="Libre Franklin" pitchFamily="2" charset="77"/>
                        <a:ea typeface="Times New Roman" panose="02020603050405020304" pitchFamily="18" charset="0"/>
                      </a:endParaRPr>
                    </a:p>
                  </a:txBody>
                  <a:tcPr marL="47625" marR="47625" marT="17780" marB="17780"/>
                </a:tc>
                <a:extLst>
                  <a:ext uri="{0D108BD9-81ED-4DB2-BD59-A6C34878D82A}">
                    <a16:rowId xmlns:a16="http://schemas.microsoft.com/office/drawing/2014/main" val="1074595200"/>
                  </a:ext>
                </a:extLst>
              </a:tr>
              <a:tr h="197984">
                <a:tc>
                  <a:txBody>
                    <a:bodyPr/>
                    <a:lstStyle/>
                    <a:p>
                      <a:r>
                        <a:rPr lang="en-US" sz="1000" dirty="0">
                          <a:effectLst/>
                          <a:latin typeface="Libre Franklin" pitchFamily="2" charset="77"/>
                        </a:rPr>
                        <a:t>Forehead</a:t>
                      </a:r>
                      <a:endParaRPr lang="en-AU" sz="1000" dirty="0">
                        <a:effectLst/>
                        <a:latin typeface="Libre Franklin" pitchFamily="2" charset="77"/>
                        <a:ea typeface="Times New Roman" panose="02020603050405020304" pitchFamily="18" charset="0"/>
                      </a:endParaRPr>
                    </a:p>
                  </a:txBody>
                  <a:tcPr marL="47625" marR="47625" marT="17780" marB="17780"/>
                </a:tc>
                <a:tc>
                  <a:txBody>
                    <a:bodyPr/>
                    <a:lstStyle/>
                    <a:p>
                      <a:r>
                        <a:rPr lang="en-US" sz="1000" dirty="0">
                          <a:effectLst/>
                          <a:latin typeface="Libre Franklin" pitchFamily="2" charset="77"/>
                        </a:rPr>
                        <a:t>14 (5.7%)</a:t>
                      </a:r>
                      <a:endParaRPr lang="en-AU" sz="1000" dirty="0">
                        <a:effectLst/>
                        <a:latin typeface="Libre Franklin" pitchFamily="2" charset="77"/>
                        <a:ea typeface="Times New Roman" panose="02020603050405020304" pitchFamily="18" charset="0"/>
                      </a:endParaRPr>
                    </a:p>
                  </a:txBody>
                  <a:tcPr marL="47625" marR="47625" marT="17780" marB="17780"/>
                </a:tc>
                <a:extLst>
                  <a:ext uri="{0D108BD9-81ED-4DB2-BD59-A6C34878D82A}">
                    <a16:rowId xmlns:a16="http://schemas.microsoft.com/office/drawing/2014/main" val="4058726250"/>
                  </a:ext>
                </a:extLst>
              </a:tr>
              <a:tr h="197984">
                <a:tc>
                  <a:txBody>
                    <a:bodyPr/>
                    <a:lstStyle/>
                    <a:p>
                      <a:r>
                        <a:rPr lang="en-US" sz="1000">
                          <a:effectLst/>
                          <a:latin typeface="Libre Franklin" pitchFamily="2" charset="77"/>
                        </a:rPr>
                        <a:t>Lower limbs</a:t>
                      </a:r>
                      <a:endParaRPr lang="en-AU" sz="1000">
                        <a:effectLst/>
                        <a:latin typeface="Libre Franklin" pitchFamily="2" charset="77"/>
                        <a:ea typeface="Times New Roman" panose="02020603050405020304" pitchFamily="18" charset="0"/>
                      </a:endParaRPr>
                    </a:p>
                  </a:txBody>
                  <a:tcPr marL="47625" marR="47625" marT="17780" marB="17780"/>
                </a:tc>
                <a:tc>
                  <a:txBody>
                    <a:bodyPr/>
                    <a:lstStyle/>
                    <a:p>
                      <a:r>
                        <a:rPr lang="en-US" sz="1000">
                          <a:effectLst/>
                          <a:latin typeface="Libre Franklin" pitchFamily="2" charset="77"/>
                        </a:rPr>
                        <a:t>13 (5.3%)</a:t>
                      </a:r>
                      <a:endParaRPr lang="en-AU" sz="1000">
                        <a:effectLst/>
                        <a:latin typeface="Libre Franklin" pitchFamily="2" charset="77"/>
                        <a:ea typeface="Times New Roman" panose="02020603050405020304" pitchFamily="18" charset="0"/>
                      </a:endParaRPr>
                    </a:p>
                  </a:txBody>
                  <a:tcPr marL="47625" marR="47625" marT="17780" marB="17780"/>
                </a:tc>
                <a:extLst>
                  <a:ext uri="{0D108BD9-81ED-4DB2-BD59-A6C34878D82A}">
                    <a16:rowId xmlns:a16="http://schemas.microsoft.com/office/drawing/2014/main" val="860154467"/>
                  </a:ext>
                </a:extLst>
              </a:tr>
              <a:tr h="197984">
                <a:tc>
                  <a:txBody>
                    <a:bodyPr/>
                    <a:lstStyle/>
                    <a:p>
                      <a:r>
                        <a:rPr lang="en-US" sz="1000">
                          <a:effectLst/>
                          <a:latin typeface="Libre Franklin" pitchFamily="2" charset="77"/>
                        </a:rPr>
                        <a:t>Scalp</a:t>
                      </a:r>
                      <a:endParaRPr lang="en-AU" sz="1000">
                        <a:effectLst/>
                        <a:latin typeface="Libre Franklin" pitchFamily="2" charset="77"/>
                        <a:ea typeface="Times New Roman" panose="02020603050405020304" pitchFamily="18" charset="0"/>
                      </a:endParaRPr>
                    </a:p>
                  </a:txBody>
                  <a:tcPr marL="47625" marR="47625" marT="17780" marB="17780"/>
                </a:tc>
                <a:tc>
                  <a:txBody>
                    <a:bodyPr/>
                    <a:lstStyle/>
                    <a:p>
                      <a:r>
                        <a:rPr lang="en-US" sz="1000" dirty="0">
                          <a:effectLst/>
                          <a:latin typeface="Libre Franklin" pitchFamily="2" charset="77"/>
                        </a:rPr>
                        <a:t>11 (4.5%)</a:t>
                      </a:r>
                      <a:endParaRPr lang="en-AU" sz="1000" dirty="0">
                        <a:effectLst/>
                        <a:latin typeface="Libre Franklin" pitchFamily="2" charset="77"/>
                        <a:ea typeface="Times New Roman" panose="02020603050405020304" pitchFamily="18" charset="0"/>
                      </a:endParaRPr>
                    </a:p>
                  </a:txBody>
                  <a:tcPr marL="47625" marR="47625" marT="17780" marB="17780"/>
                </a:tc>
                <a:extLst>
                  <a:ext uri="{0D108BD9-81ED-4DB2-BD59-A6C34878D82A}">
                    <a16:rowId xmlns:a16="http://schemas.microsoft.com/office/drawing/2014/main" val="1759803051"/>
                  </a:ext>
                </a:extLst>
              </a:tr>
              <a:tr h="197984">
                <a:tc>
                  <a:txBody>
                    <a:bodyPr/>
                    <a:lstStyle/>
                    <a:p>
                      <a:r>
                        <a:rPr lang="en-US" sz="1000">
                          <a:effectLst/>
                          <a:latin typeface="Libre Franklin" pitchFamily="2" charset="77"/>
                        </a:rPr>
                        <a:t>Hand</a:t>
                      </a:r>
                      <a:endParaRPr lang="en-AU" sz="1000">
                        <a:effectLst/>
                        <a:latin typeface="Libre Franklin" pitchFamily="2" charset="77"/>
                        <a:ea typeface="Times New Roman" panose="02020603050405020304" pitchFamily="18" charset="0"/>
                      </a:endParaRPr>
                    </a:p>
                  </a:txBody>
                  <a:tcPr marL="47625" marR="47625" marT="17780" marB="17780"/>
                </a:tc>
                <a:tc>
                  <a:txBody>
                    <a:bodyPr/>
                    <a:lstStyle/>
                    <a:p>
                      <a:r>
                        <a:rPr lang="en-US" sz="1000">
                          <a:effectLst/>
                          <a:latin typeface="Libre Franklin" pitchFamily="2" charset="77"/>
                        </a:rPr>
                        <a:t>9 (3.7%)</a:t>
                      </a:r>
                      <a:endParaRPr lang="en-AU" sz="1000">
                        <a:effectLst/>
                        <a:latin typeface="Libre Franklin" pitchFamily="2" charset="77"/>
                        <a:ea typeface="Times New Roman" panose="02020603050405020304" pitchFamily="18" charset="0"/>
                      </a:endParaRPr>
                    </a:p>
                  </a:txBody>
                  <a:tcPr marL="47625" marR="47625" marT="17780" marB="17780"/>
                </a:tc>
                <a:extLst>
                  <a:ext uri="{0D108BD9-81ED-4DB2-BD59-A6C34878D82A}">
                    <a16:rowId xmlns:a16="http://schemas.microsoft.com/office/drawing/2014/main" val="139967531"/>
                  </a:ext>
                </a:extLst>
              </a:tr>
              <a:tr h="197984">
                <a:tc>
                  <a:txBody>
                    <a:bodyPr/>
                    <a:lstStyle/>
                    <a:p>
                      <a:r>
                        <a:rPr lang="en-US" sz="1000">
                          <a:effectLst/>
                          <a:latin typeface="Libre Franklin" pitchFamily="2" charset="77"/>
                        </a:rPr>
                        <a:t>Neck</a:t>
                      </a:r>
                      <a:endParaRPr lang="en-AU" sz="1000">
                        <a:effectLst/>
                        <a:latin typeface="Libre Franklin" pitchFamily="2" charset="77"/>
                        <a:ea typeface="Times New Roman" panose="02020603050405020304" pitchFamily="18" charset="0"/>
                      </a:endParaRPr>
                    </a:p>
                  </a:txBody>
                  <a:tcPr marL="47625" marR="47625" marT="17780" marB="17780"/>
                </a:tc>
                <a:tc>
                  <a:txBody>
                    <a:bodyPr/>
                    <a:lstStyle/>
                    <a:p>
                      <a:r>
                        <a:rPr lang="en-US" sz="1000" dirty="0">
                          <a:effectLst/>
                          <a:latin typeface="Libre Franklin" pitchFamily="2" charset="77"/>
                        </a:rPr>
                        <a:t>8 (3.3%)</a:t>
                      </a:r>
                      <a:endParaRPr lang="en-AU" sz="1000" dirty="0">
                        <a:effectLst/>
                        <a:latin typeface="Libre Franklin" pitchFamily="2" charset="77"/>
                        <a:ea typeface="Times New Roman" panose="02020603050405020304" pitchFamily="18" charset="0"/>
                      </a:endParaRPr>
                    </a:p>
                  </a:txBody>
                  <a:tcPr marL="47625" marR="47625" marT="17780" marB="17780"/>
                </a:tc>
                <a:extLst>
                  <a:ext uri="{0D108BD9-81ED-4DB2-BD59-A6C34878D82A}">
                    <a16:rowId xmlns:a16="http://schemas.microsoft.com/office/drawing/2014/main" val="2742363884"/>
                  </a:ext>
                </a:extLst>
              </a:tr>
              <a:tr h="197984">
                <a:tc>
                  <a:txBody>
                    <a:bodyPr/>
                    <a:lstStyle/>
                    <a:p>
                      <a:r>
                        <a:rPr lang="en-US" sz="1000">
                          <a:effectLst/>
                          <a:latin typeface="Libre Franklin" pitchFamily="2" charset="77"/>
                        </a:rPr>
                        <a:t>Shoulder</a:t>
                      </a:r>
                      <a:endParaRPr lang="en-AU" sz="1000">
                        <a:effectLst/>
                        <a:latin typeface="Libre Franklin" pitchFamily="2" charset="77"/>
                        <a:ea typeface="Times New Roman" panose="02020603050405020304" pitchFamily="18" charset="0"/>
                      </a:endParaRPr>
                    </a:p>
                  </a:txBody>
                  <a:tcPr marL="47625" marR="47625" marT="17780" marB="17780"/>
                </a:tc>
                <a:tc>
                  <a:txBody>
                    <a:bodyPr/>
                    <a:lstStyle/>
                    <a:p>
                      <a:r>
                        <a:rPr lang="en-US" sz="1000" dirty="0">
                          <a:effectLst/>
                          <a:latin typeface="Libre Franklin" pitchFamily="2" charset="77"/>
                        </a:rPr>
                        <a:t>8 (3.3%)</a:t>
                      </a:r>
                      <a:endParaRPr lang="en-AU" sz="1000" dirty="0">
                        <a:effectLst/>
                        <a:latin typeface="Libre Franklin" pitchFamily="2" charset="77"/>
                        <a:ea typeface="Times New Roman" panose="02020603050405020304" pitchFamily="18" charset="0"/>
                      </a:endParaRPr>
                    </a:p>
                  </a:txBody>
                  <a:tcPr marL="47625" marR="47625" marT="17780" marB="17780"/>
                </a:tc>
                <a:extLst>
                  <a:ext uri="{0D108BD9-81ED-4DB2-BD59-A6C34878D82A}">
                    <a16:rowId xmlns:a16="http://schemas.microsoft.com/office/drawing/2014/main" val="475698652"/>
                  </a:ext>
                </a:extLst>
              </a:tr>
              <a:tr h="197984">
                <a:tc>
                  <a:txBody>
                    <a:bodyPr/>
                    <a:lstStyle/>
                    <a:p>
                      <a:r>
                        <a:rPr lang="en-US" sz="1000">
                          <a:effectLst/>
                          <a:latin typeface="Libre Franklin" pitchFamily="2" charset="77"/>
                        </a:rPr>
                        <a:t>Inner ear</a:t>
                      </a:r>
                      <a:endParaRPr lang="en-AU" sz="1000">
                        <a:effectLst/>
                        <a:latin typeface="Libre Franklin" pitchFamily="2" charset="77"/>
                        <a:ea typeface="Times New Roman" panose="02020603050405020304" pitchFamily="18" charset="0"/>
                      </a:endParaRPr>
                    </a:p>
                  </a:txBody>
                  <a:tcPr marL="47625" marR="47625" marT="17780" marB="17780"/>
                </a:tc>
                <a:tc>
                  <a:txBody>
                    <a:bodyPr/>
                    <a:lstStyle/>
                    <a:p>
                      <a:r>
                        <a:rPr lang="en-US" sz="1000" dirty="0">
                          <a:effectLst/>
                          <a:latin typeface="Libre Franklin" pitchFamily="2" charset="77"/>
                        </a:rPr>
                        <a:t>4 (1.6%)</a:t>
                      </a:r>
                      <a:endParaRPr lang="en-AU" sz="1000" dirty="0">
                        <a:effectLst/>
                        <a:latin typeface="Libre Franklin" pitchFamily="2" charset="77"/>
                        <a:ea typeface="Times New Roman" panose="02020603050405020304" pitchFamily="18" charset="0"/>
                      </a:endParaRPr>
                    </a:p>
                  </a:txBody>
                  <a:tcPr marL="47625" marR="47625" marT="17780" marB="17780"/>
                </a:tc>
                <a:extLst>
                  <a:ext uri="{0D108BD9-81ED-4DB2-BD59-A6C34878D82A}">
                    <a16:rowId xmlns:a16="http://schemas.microsoft.com/office/drawing/2014/main" val="2868034567"/>
                  </a:ext>
                </a:extLst>
              </a:tr>
              <a:tr h="197984">
                <a:tc>
                  <a:txBody>
                    <a:bodyPr/>
                    <a:lstStyle/>
                    <a:p>
                      <a:r>
                        <a:rPr lang="en-US" sz="1000">
                          <a:effectLst/>
                          <a:latin typeface="Libre Franklin" pitchFamily="2" charset="77"/>
                        </a:rPr>
                        <a:t>Upper limbs</a:t>
                      </a:r>
                      <a:endParaRPr lang="en-AU" sz="1000">
                        <a:effectLst/>
                        <a:latin typeface="Libre Franklin" pitchFamily="2" charset="77"/>
                        <a:ea typeface="Times New Roman" panose="02020603050405020304" pitchFamily="18" charset="0"/>
                      </a:endParaRPr>
                    </a:p>
                  </a:txBody>
                  <a:tcPr marL="47625" marR="47625" marT="17780" marB="17780"/>
                </a:tc>
                <a:tc>
                  <a:txBody>
                    <a:bodyPr/>
                    <a:lstStyle/>
                    <a:p>
                      <a:r>
                        <a:rPr lang="en-US" sz="1000" dirty="0">
                          <a:effectLst/>
                          <a:latin typeface="Libre Franklin" pitchFamily="2" charset="77"/>
                        </a:rPr>
                        <a:t>4 (1.6%)</a:t>
                      </a:r>
                      <a:endParaRPr lang="en-AU" sz="1000" dirty="0">
                        <a:effectLst/>
                        <a:latin typeface="Libre Franklin" pitchFamily="2" charset="77"/>
                        <a:ea typeface="Times New Roman" panose="02020603050405020304" pitchFamily="18" charset="0"/>
                      </a:endParaRPr>
                    </a:p>
                  </a:txBody>
                  <a:tcPr marL="47625" marR="47625" marT="17780" marB="17780"/>
                </a:tc>
                <a:extLst>
                  <a:ext uri="{0D108BD9-81ED-4DB2-BD59-A6C34878D82A}">
                    <a16:rowId xmlns:a16="http://schemas.microsoft.com/office/drawing/2014/main" val="3348129783"/>
                  </a:ext>
                </a:extLst>
              </a:tr>
              <a:tr h="197984">
                <a:tc>
                  <a:txBody>
                    <a:bodyPr/>
                    <a:lstStyle/>
                    <a:p>
                      <a:r>
                        <a:rPr lang="en-US" sz="1000">
                          <a:effectLst/>
                          <a:latin typeface="Libre Franklin" pitchFamily="2" charset="77"/>
                        </a:rPr>
                        <a:t>Knee</a:t>
                      </a:r>
                      <a:endParaRPr lang="en-AU" sz="1000">
                        <a:effectLst/>
                        <a:latin typeface="Libre Franklin" pitchFamily="2" charset="77"/>
                        <a:ea typeface="Times New Roman" panose="02020603050405020304" pitchFamily="18" charset="0"/>
                      </a:endParaRPr>
                    </a:p>
                  </a:txBody>
                  <a:tcPr marL="47625" marR="47625" marT="17780" marB="17780"/>
                </a:tc>
                <a:tc>
                  <a:txBody>
                    <a:bodyPr/>
                    <a:lstStyle/>
                    <a:p>
                      <a:r>
                        <a:rPr lang="en-US" sz="1000" dirty="0">
                          <a:effectLst/>
                          <a:latin typeface="Libre Franklin" pitchFamily="2" charset="77"/>
                        </a:rPr>
                        <a:t>2 (0.8%)</a:t>
                      </a:r>
                      <a:endParaRPr lang="en-AU" sz="1000" dirty="0">
                        <a:effectLst/>
                        <a:latin typeface="Libre Franklin" pitchFamily="2" charset="77"/>
                        <a:ea typeface="Times New Roman" panose="02020603050405020304" pitchFamily="18" charset="0"/>
                      </a:endParaRPr>
                    </a:p>
                  </a:txBody>
                  <a:tcPr marL="47625" marR="47625" marT="17780" marB="17780"/>
                </a:tc>
                <a:extLst>
                  <a:ext uri="{0D108BD9-81ED-4DB2-BD59-A6C34878D82A}">
                    <a16:rowId xmlns:a16="http://schemas.microsoft.com/office/drawing/2014/main" val="1051318556"/>
                  </a:ext>
                </a:extLst>
              </a:tr>
              <a:tr h="197984">
                <a:tc>
                  <a:txBody>
                    <a:bodyPr/>
                    <a:lstStyle/>
                    <a:p>
                      <a:r>
                        <a:rPr lang="en-US" sz="1000">
                          <a:effectLst/>
                          <a:latin typeface="Libre Franklin" pitchFamily="2" charset="77"/>
                        </a:rPr>
                        <a:t>Foot</a:t>
                      </a:r>
                      <a:endParaRPr lang="en-AU" sz="1000">
                        <a:effectLst/>
                        <a:latin typeface="Libre Franklin" pitchFamily="2" charset="77"/>
                        <a:ea typeface="Times New Roman" panose="02020603050405020304" pitchFamily="18" charset="0"/>
                      </a:endParaRPr>
                    </a:p>
                  </a:txBody>
                  <a:tcPr marL="47625" marR="47625" marT="17780" marB="17780"/>
                </a:tc>
                <a:tc>
                  <a:txBody>
                    <a:bodyPr/>
                    <a:lstStyle/>
                    <a:p>
                      <a:r>
                        <a:rPr lang="en-US" sz="1000" dirty="0">
                          <a:effectLst/>
                          <a:latin typeface="Libre Franklin" pitchFamily="2" charset="77"/>
                        </a:rPr>
                        <a:t>1 (0.4%)</a:t>
                      </a:r>
                      <a:endParaRPr lang="en-AU" sz="1000" dirty="0">
                        <a:effectLst/>
                        <a:latin typeface="Libre Franklin" pitchFamily="2" charset="77"/>
                        <a:ea typeface="Times New Roman" panose="02020603050405020304" pitchFamily="18" charset="0"/>
                      </a:endParaRPr>
                    </a:p>
                  </a:txBody>
                  <a:tcPr marL="47625" marR="47625" marT="17780" marB="17780"/>
                </a:tc>
                <a:extLst>
                  <a:ext uri="{0D108BD9-81ED-4DB2-BD59-A6C34878D82A}">
                    <a16:rowId xmlns:a16="http://schemas.microsoft.com/office/drawing/2014/main" val="4154382080"/>
                  </a:ext>
                </a:extLst>
              </a:tr>
              <a:tr h="197984">
                <a:tc>
                  <a:txBody>
                    <a:bodyPr/>
                    <a:lstStyle/>
                    <a:p>
                      <a:r>
                        <a:rPr lang="en-US" sz="1000">
                          <a:effectLst/>
                          <a:latin typeface="Libre Franklin" pitchFamily="2" charset="77"/>
                        </a:rPr>
                        <a:t>Perioral</a:t>
                      </a:r>
                      <a:endParaRPr lang="en-AU" sz="1000">
                        <a:effectLst/>
                        <a:latin typeface="Libre Franklin" pitchFamily="2" charset="77"/>
                        <a:ea typeface="Times New Roman" panose="02020603050405020304" pitchFamily="18" charset="0"/>
                      </a:endParaRPr>
                    </a:p>
                  </a:txBody>
                  <a:tcPr marL="47625" marR="47625" marT="17780" marB="17780"/>
                </a:tc>
                <a:tc>
                  <a:txBody>
                    <a:bodyPr/>
                    <a:lstStyle/>
                    <a:p>
                      <a:r>
                        <a:rPr lang="en-US" sz="1000" dirty="0">
                          <a:effectLst/>
                          <a:latin typeface="Libre Franklin" pitchFamily="2" charset="77"/>
                        </a:rPr>
                        <a:t>1 (0.4%)</a:t>
                      </a:r>
                      <a:endParaRPr lang="en-AU" sz="1000" dirty="0">
                        <a:effectLst/>
                        <a:latin typeface="Libre Franklin" pitchFamily="2" charset="77"/>
                        <a:ea typeface="Times New Roman" panose="02020603050405020304" pitchFamily="18" charset="0"/>
                      </a:endParaRPr>
                    </a:p>
                  </a:txBody>
                  <a:tcPr marL="47625" marR="47625" marT="17780" marB="17780"/>
                </a:tc>
                <a:extLst>
                  <a:ext uri="{0D108BD9-81ED-4DB2-BD59-A6C34878D82A}">
                    <a16:rowId xmlns:a16="http://schemas.microsoft.com/office/drawing/2014/main" val="3150983875"/>
                  </a:ext>
                </a:extLst>
              </a:tr>
            </a:tbl>
          </a:graphicData>
        </a:graphic>
      </p:graphicFrame>
      <p:pic>
        <p:nvPicPr>
          <p:cNvPr id="7" name="Picture 6" descr="Shape, circle&#10;&#10;Description automatically generated">
            <a:extLst>
              <a:ext uri="{FF2B5EF4-FFF2-40B4-BE49-F238E27FC236}">
                <a16:creationId xmlns:a16="http://schemas.microsoft.com/office/drawing/2014/main" id="{EC136316-8ED2-EEC8-F13A-33E6F29F7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436" y="2885382"/>
            <a:ext cx="904903" cy="1087235"/>
          </a:xfrm>
          <a:prstGeom prst="rect">
            <a:avLst/>
          </a:prstGeom>
        </p:spPr>
      </p:pic>
      <p:sp>
        <p:nvSpPr>
          <p:cNvPr id="8" name="TextBox 7">
            <a:extLst>
              <a:ext uri="{FF2B5EF4-FFF2-40B4-BE49-F238E27FC236}">
                <a16:creationId xmlns:a16="http://schemas.microsoft.com/office/drawing/2014/main" id="{FC322E30-9C96-4992-8E29-558E9762C953}"/>
              </a:ext>
            </a:extLst>
          </p:cNvPr>
          <p:cNvSpPr txBox="1"/>
          <p:nvPr/>
        </p:nvSpPr>
        <p:spPr>
          <a:xfrm>
            <a:off x="640581" y="3972617"/>
            <a:ext cx="122661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t>Single lesion</a:t>
            </a:r>
            <a:b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br>
            <a: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t>(71.0%)</a:t>
            </a:r>
            <a:endParaRPr kumimoji="0" lang="en-US" sz="1400" b="0" i="0" u="none" strike="noStrike" kern="1200" cap="none" spc="0" normalizeH="0" baseline="0" noProof="0" dirty="0">
              <a:ln>
                <a:noFill/>
              </a:ln>
              <a:solidFill>
                <a:prstClr val="black"/>
              </a:solidFill>
              <a:effectLst/>
              <a:uLnTx/>
              <a:uFillTx/>
              <a:latin typeface="Libre Franklin Medium" pitchFamily="2" charset="77"/>
              <a:ea typeface="+mn-ea"/>
              <a:cs typeface="+mn-cs"/>
            </a:endParaRPr>
          </a:p>
        </p:txBody>
      </p:sp>
      <p:sp>
        <p:nvSpPr>
          <p:cNvPr id="10" name="TextBox 9">
            <a:extLst>
              <a:ext uri="{FF2B5EF4-FFF2-40B4-BE49-F238E27FC236}">
                <a16:creationId xmlns:a16="http://schemas.microsoft.com/office/drawing/2014/main" id="{66233CBA-2332-F882-8066-F98676BE5E1C}"/>
              </a:ext>
            </a:extLst>
          </p:cNvPr>
          <p:cNvSpPr txBox="1"/>
          <p:nvPr/>
        </p:nvSpPr>
        <p:spPr>
          <a:xfrm>
            <a:off x="944347" y="3191159"/>
            <a:ext cx="61908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ibre Franklin Light" pitchFamily="2" charset="77"/>
                <a:ea typeface="+mn-ea"/>
                <a:cs typeface="+mn-cs"/>
              </a:rPr>
              <a:t>125</a:t>
            </a:r>
            <a:endParaRPr kumimoji="0" lang="en-US" sz="2800" b="1" i="0" u="none" strike="noStrike" kern="1200" cap="none" spc="0" normalizeH="0" baseline="0" noProof="0" dirty="0">
              <a:ln>
                <a:noFill/>
              </a:ln>
              <a:solidFill>
                <a:prstClr val="black"/>
              </a:solidFill>
              <a:effectLst/>
              <a:uLnTx/>
              <a:uFillTx/>
              <a:latin typeface="Libre Franklin Medium" pitchFamily="2" charset="77"/>
              <a:ea typeface="+mn-ea"/>
              <a:cs typeface="+mn-cs"/>
            </a:endParaRPr>
          </a:p>
        </p:txBody>
      </p:sp>
      <p:pic>
        <p:nvPicPr>
          <p:cNvPr id="21" name="Picture 20" descr="Shape, circle&#10;&#10;Description automatically generated">
            <a:extLst>
              <a:ext uri="{FF2B5EF4-FFF2-40B4-BE49-F238E27FC236}">
                <a16:creationId xmlns:a16="http://schemas.microsoft.com/office/drawing/2014/main" id="{7419AE8F-8781-8FD2-6A19-3CC56D7F1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2223" y="2885382"/>
            <a:ext cx="904903" cy="1087235"/>
          </a:xfrm>
          <a:prstGeom prst="rect">
            <a:avLst/>
          </a:prstGeom>
        </p:spPr>
      </p:pic>
      <p:sp>
        <p:nvSpPr>
          <p:cNvPr id="22" name="TextBox 21">
            <a:extLst>
              <a:ext uri="{FF2B5EF4-FFF2-40B4-BE49-F238E27FC236}">
                <a16:creationId xmlns:a16="http://schemas.microsoft.com/office/drawing/2014/main" id="{C18667EC-6D88-21F1-F4CE-6A455459CE2C}"/>
              </a:ext>
            </a:extLst>
          </p:cNvPr>
          <p:cNvSpPr txBox="1"/>
          <p:nvPr/>
        </p:nvSpPr>
        <p:spPr>
          <a:xfrm>
            <a:off x="2430221" y="3972617"/>
            <a:ext cx="116891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t>Two lesions</a:t>
            </a:r>
            <a:b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br>
            <a: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t>(19.30%)</a:t>
            </a:r>
            <a:endParaRPr kumimoji="0" lang="en-US" sz="1400" b="0" i="0" u="none" strike="noStrike" kern="1200" cap="none" spc="0" normalizeH="0" baseline="0" noProof="0" dirty="0">
              <a:ln>
                <a:noFill/>
              </a:ln>
              <a:solidFill>
                <a:prstClr val="black"/>
              </a:solidFill>
              <a:effectLst/>
              <a:uLnTx/>
              <a:uFillTx/>
              <a:latin typeface="Libre Franklin Medium" pitchFamily="2" charset="77"/>
              <a:ea typeface="+mn-ea"/>
              <a:cs typeface="+mn-cs"/>
            </a:endParaRPr>
          </a:p>
        </p:txBody>
      </p:sp>
      <p:sp>
        <p:nvSpPr>
          <p:cNvPr id="24" name="TextBox 23">
            <a:extLst>
              <a:ext uri="{FF2B5EF4-FFF2-40B4-BE49-F238E27FC236}">
                <a16:creationId xmlns:a16="http://schemas.microsoft.com/office/drawing/2014/main" id="{0C68ED67-973B-6525-CA23-6AB1E267A02E}"/>
              </a:ext>
            </a:extLst>
          </p:cNvPr>
          <p:cNvSpPr txBox="1"/>
          <p:nvPr/>
        </p:nvSpPr>
        <p:spPr>
          <a:xfrm>
            <a:off x="2758835" y="3191159"/>
            <a:ext cx="51167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ibre Franklin Light" pitchFamily="2" charset="77"/>
                <a:ea typeface="+mn-ea"/>
                <a:cs typeface="+mn-cs"/>
              </a:rPr>
              <a:t>34</a:t>
            </a:r>
            <a:endParaRPr kumimoji="0" lang="en-US" sz="2800" b="1" i="0" u="none" strike="noStrike" kern="1200" cap="none" spc="0" normalizeH="0" baseline="0" noProof="0" dirty="0">
              <a:ln>
                <a:noFill/>
              </a:ln>
              <a:solidFill>
                <a:prstClr val="black"/>
              </a:solidFill>
              <a:effectLst/>
              <a:uLnTx/>
              <a:uFillTx/>
              <a:latin typeface="Libre Franklin Medium" pitchFamily="2" charset="77"/>
              <a:ea typeface="+mn-ea"/>
              <a:cs typeface="+mn-cs"/>
            </a:endParaRPr>
          </a:p>
        </p:txBody>
      </p:sp>
      <p:pic>
        <p:nvPicPr>
          <p:cNvPr id="25" name="Picture 24" descr="Shape, circle&#10;&#10;Description automatically generated">
            <a:extLst>
              <a:ext uri="{FF2B5EF4-FFF2-40B4-BE49-F238E27FC236}">
                <a16:creationId xmlns:a16="http://schemas.microsoft.com/office/drawing/2014/main" id="{C9C70489-5E85-AD23-DD88-2F12BF12C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3010" y="2885382"/>
            <a:ext cx="904903" cy="1087235"/>
          </a:xfrm>
          <a:prstGeom prst="rect">
            <a:avLst/>
          </a:prstGeom>
        </p:spPr>
      </p:pic>
      <p:sp>
        <p:nvSpPr>
          <p:cNvPr id="26" name="TextBox 25">
            <a:extLst>
              <a:ext uri="{FF2B5EF4-FFF2-40B4-BE49-F238E27FC236}">
                <a16:creationId xmlns:a16="http://schemas.microsoft.com/office/drawing/2014/main" id="{6C338B12-10C5-A2DA-F3F8-E613754C6E76}"/>
              </a:ext>
            </a:extLst>
          </p:cNvPr>
          <p:cNvSpPr txBox="1"/>
          <p:nvPr/>
        </p:nvSpPr>
        <p:spPr>
          <a:xfrm>
            <a:off x="4171772" y="3972617"/>
            <a:ext cx="120738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t>Three lesion</a:t>
            </a:r>
            <a:b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br>
            <a: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t>(9.7%)</a:t>
            </a:r>
            <a:endParaRPr kumimoji="0" lang="en-US" sz="1400" b="0" i="0" u="none" strike="noStrike" kern="1200" cap="none" spc="0" normalizeH="0" baseline="0" noProof="0" dirty="0">
              <a:ln>
                <a:noFill/>
              </a:ln>
              <a:solidFill>
                <a:prstClr val="black"/>
              </a:solidFill>
              <a:effectLst/>
              <a:uLnTx/>
              <a:uFillTx/>
              <a:latin typeface="Libre Franklin Medium" pitchFamily="2" charset="77"/>
              <a:ea typeface="+mn-ea"/>
              <a:cs typeface="+mn-cs"/>
            </a:endParaRPr>
          </a:p>
        </p:txBody>
      </p:sp>
      <p:sp>
        <p:nvSpPr>
          <p:cNvPr id="27" name="TextBox 26">
            <a:extLst>
              <a:ext uri="{FF2B5EF4-FFF2-40B4-BE49-F238E27FC236}">
                <a16:creationId xmlns:a16="http://schemas.microsoft.com/office/drawing/2014/main" id="{5AE66681-B1EB-5B06-87D5-E9272097845A}"/>
              </a:ext>
            </a:extLst>
          </p:cNvPr>
          <p:cNvSpPr txBox="1"/>
          <p:nvPr/>
        </p:nvSpPr>
        <p:spPr>
          <a:xfrm>
            <a:off x="4548476" y="3191159"/>
            <a:ext cx="45397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ibre Franklin Light" pitchFamily="2" charset="77"/>
                <a:ea typeface="+mn-ea"/>
                <a:cs typeface="+mn-cs"/>
              </a:rPr>
              <a:t>17</a:t>
            </a:r>
            <a:endParaRPr kumimoji="0" lang="en-US" sz="2800" b="1" i="0" u="none" strike="noStrike" kern="1200" cap="none" spc="0" normalizeH="0" baseline="0" noProof="0" dirty="0">
              <a:ln>
                <a:noFill/>
              </a:ln>
              <a:solidFill>
                <a:prstClr val="black"/>
              </a:solidFill>
              <a:effectLst/>
              <a:uLnTx/>
              <a:uFillTx/>
              <a:latin typeface="Libre Franklin Medium" pitchFamily="2" charset="77"/>
              <a:ea typeface="+mn-ea"/>
              <a:cs typeface="+mn-cs"/>
            </a:endParaRPr>
          </a:p>
        </p:txBody>
      </p:sp>
    </p:spTree>
    <p:extLst>
      <p:ext uri="{BB962C8B-B14F-4D97-AF65-F5344CB8AC3E}">
        <p14:creationId xmlns:p14="http://schemas.microsoft.com/office/powerpoint/2010/main" val="2867146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7845860-FE8B-7D80-0C58-19FEFBA2B8C6}"/>
              </a:ext>
            </a:extLst>
          </p:cNvPr>
          <p:cNvSpPr>
            <a:spLocks noGrp="1"/>
          </p:cNvSpPr>
          <p:nvPr>
            <p:ph type="title"/>
          </p:nvPr>
        </p:nvSpPr>
        <p:spPr/>
        <p:txBody>
          <a:bodyPr/>
          <a:lstStyle/>
          <a:p>
            <a:r>
              <a:rPr lang="en-US" dirty="0"/>
              <a:t>Interim Analysis of Quality of Life</a:t>
            </a:r>
          </a:p>
        </p:txBody>
      </p:sp>
      <p:sp>
        <p:nvSpPr>
          <p:cNvPr id="6" name="Slide Number Placeholder 5">
            <a:extLst>
              <a:ext uri="{FF2B5EF4-FFF2-40B4-BE49-F238E27FC236}">
                <a16:creationId xmlns:a16="http://schemas.microsoft.com/office/drawing/2014/main" id="{A236D54F-01EC-E944-84E0-2B2F478FF28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300"/>
              </a:spcAft>
              <a:buClrTx/>
              <a:buSzTx/>
              <a:buFontTx/>
              <a:buNone/>
              <a:tabLst/>
              <a:defRPr/>
            </a:pPr>
            <a:fld id="{08BCBFAE-17F8-4FF8-BA0B-2F6E6C4B0EE1}" type="slidenum">
              <a:rPr kumimoji="0" lang="en-AU" sz="600" b="0" i="0" u="none" strike="noStrike" kern="1200" cap="none" spc="0" normalizeH="0" baseline="0" noProof="0" smtClean="0">
                <a:ln>
                  <a:noFill/>
                </a:ln>
                <a:solidFill>
                  <a:prstClr val="black">
                    <a:tint val="75000"/>
                  </a:prstClr>
                </a:solidFill>
                <a:effectLst/>
                <a:uLnTx/>
                <a:uFillTx/>
                <a:latin typeface="Libre Franklin Thin" pitchFamily="2" charset="77"/>
                <a:ea typeface="+mn-ea"/>
                <a:cs typeface="+mn-cs"/>
              </a:rPr>
              <a:pPr marL="0" marR="0" lvl="0" indent="0" algn="r" defTabSz="914400" rtl="0" eaLnBrk="1" fontAlgn="auto" latinLnBrk="0" hangingPunct="1">
                <a:lnSpc>
                  <a:spcPct val="100000"/>
                </a:lnSpc>
                <a:spcBef>
                  <a:spcPts val="0"/>
                </a:spcBef>
                <a:spcAft>
                  <a:spcPts val="300"/>
                </a:spcAft>
                <a:buClrTx/>
                <a:buSzTx/>
                <a:buFontTx/>
                <a:buNone/>
                <a:tabLst/>
                <a:defRPr/>
              </a:pPr>
              <a:t>27</a:t>
            </a:fld>
            <a:endPar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pic>
        <p:nvPicPr>
          <p:cNvPr id="3" name="Picture 2" descr="A close-up of a survey&#10;&#10;Description automatically generated with low confidence">
            <a:extLst>
              <a:ext uri="{FF2B5EF4-FFF2-40B4-BE49-F238E27FC236}">
                <a16:creationId xmlns:a16="http://schemas.microsoft.com/office/drawing/2014/main" id="{0D9DF7A1-2972-D85F-F483-56B10914D0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793" y="1733428"/>
            <a:ext cx="6136562" cy="4006064"/>
          </a:xfrm>
          <a:prstGeom prst="rect">
            <a:avLst/>
          </a:prstGeom>
        </p:spPr>
      </p:pic>
      <p:sp>
        <p:nvSpPr>
          <p:cNvPr id="5" name="TextBox 4">
            <a:extLst>
              <a:ext uri="{FF2B5EF4-FFF2-40B4-BE49-F238E27FC236}">
                <a16:creationId xmlns:a16="http://schemas.microsoft.com/office/drawing/2014/main" id="{28DDF6CB-3C2D-D54C-F44C-10F637277768}"/>
              </a:ext>
            </a:extLst>
          </p:cNvPr>
          <p:cNvSpPr txBox="1"/>
          <p:nvPr/>
        </p:nvSpPr>
        <p:spPr>
          <a:xfrm>
            <a:off x="6854221" y="1809540"/>
            <a:ext cx="4934738" cy="40934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Libre Franklin Light" pitchFamily="2" charset="77"/>
                <a:ea typeface="+mn-ea"/>
                <a:cs typeface="+mn-cs"/>
              </a:rPr>
              <a:t>PROs using the Skin Cancer Index (SCI) </a:t>
            </a:r>
            <a:r>
              <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rPr>
              <a:t>were completed by subjects at baseline and during study follow-up.  </a:t>
            </a:r>
            <a:br>
              <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rPr>
            </a:br>
            <a:br>
              <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rPr>
            </a:br>
            <a:endPar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rPr>
              <a:t>This interim analysis uses data from baseline and 6-month follow-up to </a:t>
            </a:r>
            <a:r>
              <a:rPr kumimoji="0" lang="en-US" sz="1600" b="1" i="0" u="none" strike="noStrike" kern="1200" cap="none" spc="0" normalizeH="0" baseline="0" noProof="0" dirty="0">
                <a:ln>
                  <a:noFill/>
                </a:ln>
                <a:solidFill>
                  <a:prstClr val="black"/>
                </a:solidFill>
                <a:effectLst/>
                <a:uLnTx/>
                <a:uFillTx/>
                <a:latin typeface="Libre Franklin Light" pitchFamily="2" charset="77"/>
                <a:ea typeface="+mn-ea"/>
                <a:cs typeface="+mn-cs"/>
              </a:rPr>
              <a:t>evaluate the change in quality of life </a:t>
            </a:r>
            <a:r>
              <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rPr>
              <a:t>as measured by the SCI.</a:t>
            </a:r>
            <a:br>
              <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rPr>
            </a:br>
            <a:endParaRPr kumimoji="0" lang="en-US" sz="2000" b="0" i="0" u="none" strike="noStrike" kern="1200" cap="none" spc="0" normalizeH="0" baseline="0" noProof="0" dirty="0">
              <a:ln>
                <a:noFill/>
              </a:ln>
              <a:solidFill>
                <a:prstClr val="black"/>
              </a:solidFill>
              <a:effectLst/>
              <a:uLnTx/>
              <a:uFillTx/>
              <a:latin typeface="Libre Franklin Medium" pitchFamily="2" charset="77"/>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rPr>
              <a:t>Following from the reference, three subscales were derived from the SCI, namely: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rPr>
              <a:t>Emotion subscale – items Q1 to Q7</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rPr>
              <a:t>Social subscale – items Q8 to Q12</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rPr>
              <a:t>Appearance subscale – items Q9 to Q15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endParaRPr>
          </a:p>
        </p:txBody>
      </p:sp>
    </p:spTree>
    <p:extLst>
      <p:ext uri="{BB962C8B-B14F-4D97-AF65-F5344CB8AC3E}">
        <p14:creationId xmlns:p14="http://schemas.microsoft.com/office/powerpoint/2010/main" val="415795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7845860-FE8B-7D80-0C58-19FEFBA2B8C6}"/>
              </a:ext>
            </a:extLst>
          </p:cNvPr>
          <p:cNvSpPr>
            <a:spLocks noGrp="1"/>
          </p:cNvSpPr>
          <p:nvPr>
            <p:ph type="title"/>
          </p:nvPr>
        </p:nvSpPr>
        <p:spPr/>
        <p:txBody>
          <a:bodyPr/>
          <a:lstStyle/>
          <a:p>
            <a:r>
              <a:rPr lang="en-US" dirty="0"/>
              <a:t>Interim Analysis of Quality of Life</a:t>
            </a:r>
          </a:p>
        </p:txBody>
      </p:sp>
      <p:sp>
        <p:nvSpPr>
          <p:cNvPr id="6" name="Slide Number Placeholder 5">
            <a:extLst>
              <a:ext uri="{FF2B5EF4-FFF2-40B4-BE49-F238E27FC236}">
                <a16:creationId xmlns:a16="http://schemas.microsoft.com/office/drawing/2014/main" id="{A236D54F-01EC-E944-84E0-2B2F478FF28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300"/>
              </a:spcAft>
              <a:buClrTx/>
              <a:buSzTx/>
              <a:buFontTx/>
              <a:buNone/>
              <a:tabLst/>
              <a:defRPr/>
            </a:pPr>
            <a:fld id="{08BCBFAE-17F8-4FF8-BA0B-2F6E6C4B0EE1}" type="slidenum">
              <a:rPr kumimoji="0" lang="en-AU" sz="600" b="0" i="0" u="none" strike="noStrike" kern="1200" cap="none" spc="0" normalizeH="0" baseline="0" noProof="0" smtClean="0">
                <a:ln>
                  <a:noFill/>
                </a:ln>
                <a:solidFill>
                  <a:prstClr val="black">
                    <a:tint val="75000"/>
                  </a:prstClr>
                </a:solidFill>
                <a:effectLst/>
                <a:uLnTx/>
                <a:uFillTx/>
                <a:latin typeface="Libre Franklin Thin" pitchFamily="2" charset="77"/>
                <a:ea typeface="+mn-ea"/>
                <a:cs typeface="+mn-cs"/>
              </a:rPr>
              <a:pPr marL="0" marR="0" lvl="0" indent="0" algn="r" defTabSz="914400" rtl="0" eaLnBrk="1" fontAlgn="auto" latinLnBrk="0" hangingPunct="1">
                <a:lnSpc>
                  <a:spcPct val="100000"/>
                </a:lnSpc>
                <a:spcBef>
                  <a:spcPts val="0"/>
                </a:spcBef>
                <a:spcAft>
                  <a:spcPts val="300"/>
                </a:spcAft>
                <a:buClrTx/>
                <a:buSzTx/>
                <a:buFontTx/>
                <a:buNone/>
                <a:tabLst/>
                <a:defRPr/>
              </a:pPr>
              <a:t>28</a:t>
            </a:fld>
            <a:endPar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sp>
        <p:nvSpPr>
          <p:cNvPr id="23" name="Rectangle 22">
            <a:extLst>
              <a:ext uri="{FF2B5EF4-FFF2-40B4-BE49-F238E27FC236}">
                <a16:creationId xmlns:a16="http://schemas.microsoft.com/office/drawing/2014/main" id="{C66DBF73-E9DA-8212-385B-EF81AE56CF8A}"/>
              </a:ext>
            </a:extLst>
          </p:cNvPr>
          <p:cNvSpPr/>
          <p:nvPr/>
        </p:nvSpPr>
        <p:spPr>
          <a:xfrm>
            <a:off x="2433362" y="6642556"/>
            <a:ext cx="9631258" cy="215444"/>
          </a:xfrm>
          <a:prstGeom prst="rect">
            <a:avLst/>
          </a:prstGeom>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dirty="0">
                <a:ln>
                  <a:noFill/>
                </a:ln>
                <a:solidFill>
                  <a:prstClr val="black">
                    <a:lumMod val="50000"/>
                    <a:lumOff val="50000"/>
                  </a:prstClr>
                </a:solidFill>
                <a:effectLst/>
                <a:uLnTx/>
                <a:uFillTx/>
                <a:latin typeface="Libre Franklin" pitchFamily="2" charset="77"/>
                <a:ea typeface="+mn-ea"/>
                <a:cs typeface="+mn-cs"/>
              </a:rPr>
              <a:t>Notes:  Estimates and confidence intervals shown in the figure are repeated in Appendix 1</a:t>
            </a:r>
          </a:p>
        </p:txBody>
      </p:sp>
      <p:sp>
        <p:nvSpPr>
          <p:cNvPr id="5" name="TextBox 4">
            <a:extLst>
              <a:ext uri="{FF2B5EF4-FFF2-40B4-BE49-F238E27FC236}">
                <a16:creationId xmlns:a16="http://schemas.microsoft.com/office/drawing/2014/main" id="{28DDF6CB-3C2D-D54C-F44C-10F637277768}"/>
              </a:ext>
            </a:extLst>
          </p:cNvPr>
          <p:cNvSpPr txBox="1"/>
          <p:nvPr/>
        </p:nvSpPr>
        <p:spPr>
          <a:xfrm>
            <a:off x="6854221" y="3194861"/>
            <a:ext cx="4934738"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rPr>
              <a:t>Estimated change from baseline to 6-month follow-up for SCI subscales, adjusted for baseline subscale scores.</a:t>
            </a:r>
            <a:endParaRPr kumimoji="0" lang="en-US" sz="1600" b="1" i="0" u="none" strike="noStrike" kern="1200" cap="none" spc="0" normalizeH="0" baseline="0" noProof="0" dirty="0">
              <a:ln>
                <a:noFill/>
              </a:ln>
              <a:solidFill>
                <a:prstClr val="black"/>
              </a:solidFill>
              <a:effectLst/>
              <a:uLnTx/>
              <a:uFillTx/>
              <a:latin typeface="Libre Franklin Light" pitchFamily="2" charset="77"/>
              <a:ea typeface="+mn-ea"/>
              <a:cs typeface="+mn-cs"/>
            </a:endParaRPr>
          </a:p>
        </p:txBody>
      </p:sp>
      <p:pic>
        <p:nvPicPr>
          <p:cNvPr id="2" name="Picture 1" descr="Chart, box and whisker chart&#10;&#10;Description automatically generated">
            <a:extLst>
              <a:ext uri="{FF2B5EF4-FFF2-40B4-BE49-F238E27FC236}">
                <a16:creationId xmlns:a16="http://schemas.microsoft.com/office/drawing/2014/main" id="{FCE2BD5C-8C97-6C51-15FB-6076CA83773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793" y="1733428"/>
            <a:ext cx="6136562" cy="3753865"/>
          </a:xfrm>
          <a:prstGeom prst="rect">
            <a:avLst/>
          </a:prstGeom>
          <a:noFill/>
          <a:ln>
            <a:noFill/>
          </a:ln>
        </p:spPr>
      </p:pic>
    </p:spTree>
    <p:extLst>
      <p:ext uri="{BB962C8B-B14F-4D97-AF65-F5344CB8AC3E}">
        <p14:creationId xmlns:p14="http://schemas.microsoft.com/office/powerpoint/2010/main" val="286720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7845860-FE8B-7D80-0C58-19FEFBA2B8C6}"/>
              </a:ext>
            </a:extLst>
          </p:cNvPr>
          <p:cNvSpPr>
            <a:spLocks noGrp="1"/>
          </p:cNvSpPr>
          <p:nvPr>
            <p:ph type="title"/>
          </p:nvPr>
        </p:nvSpPr>
        <p:spPr/>
        <p:txBody>
          <a:bodyPr/>
          <a:lstStyle/>
          <a:p>
            <a:r>
              <a:rPr lang="en-US" dirty="0"/>
              <a:t>Comfort of Treatment</a:t>
            </a:r>
          </a:p>
        </p:txBody>
      </p:sp>
      <p:sp>
        <p:nvSpPr>
          <p:cNvPr id="6" name="Slide Number Placeholder 5">
            <a:extLst>
              <a:ext uri="{FF2B5EF4-FFF2-40B4-BE49-F238E27FC236}">
                <a16:creationId xmlns:a16="http://schemas.microsoft.com/office/drawing/2014/main" id="{A236D54F-01EC-E944-84E0-2B2F478FF28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300"/>
              </a:spcAft>
              <a:buClrTx/>
              <a:buSzTx/>
              <a:buFontTx/>
              <a:buNone/>
              <a:tabLst/>
              <a:defRPr/>
            </a:pPr>
            <a:fld id="{08BCBFAE-17F8-4FF8-BA0B-2F6E6C4B0EE1}" type="slidenum">
              <a:rPr kumimoji="0" lang="en-AU" sz="600" b="0" i="0" u="none" strike="noStrike" kern="1200" cap="none" spc="0" normalizeH="0" baseline="0" noProof="0" smtClean="0">
                <a:ln>
                  <a:noFill/>
                </a:ln>
                <a:solidFill>
                  <a:prstClr val="black">
                    <a:tint val="75000"/>
                  </a:prstClr>
                </a:solidFill>
                <a:effectLst/>
                <a:uLnTx/>
                <a:uFillTx/>
                <a:latin typeface="Libre Franklin Thin" pitchFamily="2" charset="77"/>
                <a:ea typeface="+mn-ea"/>
                <a:cs typeface="+mn-cs"/>
              </a:rPr>
              <a:pPr marL="0" marR="0" lvl="0" indent="0" algn="r" defTabSz="914400" rtl="0" eaLnBrk="1" fontAlgn="auto" latinLnBrk="0" hangingPunct="1">
                <a:lnSpc>
                  <a:spcPct val="100000"/>
                </a:lnSpc>
                <a:spcBef>
                  <a:spcPts val="0"/>
                </a:spcBef>
                <a:spcAft>
                  <a:spcPts val="300"/>
                </a:spcAft>
                <a:buClrTx/>
                <a:buSzTx/>
                <a:buFontTx/>
                <a:buNone/>
                <a:tabLst/>
                <a:defRPr/>
              </a:pPr>
              <a:t>29</a:t>
            </a:fld>
            <a:endPar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sp>
        <p:nvSpPr>
          <p:cNvPr id="5" name="TextBox 4">
            <a:extLst>
              <a:ext uri="{FF2B5EF4-FFF2-40B4-BE49-F238E27FC236}">
                <a16:creationId xmlns:a16="http://schemas.microsoft.com/office/drawing/2014/main" id="{28DDF6CB-3C2D-D54C-F44C-10F637277768}"/>
              </a:ext>
            </a:extLst>
          </p:cNvPr>
          <p:cNvSpPr txBox="1"/>
          <p:nvPr/>
        </p:nvSpPr>
        <p:spPr>
          <a:xfrm>
            <a:off x="6854221" y="3202161"/>
            <a:ext cx="4934738"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rPr>
              <a:t>In total, 126 patients completed the treatment related questions and of those </a:t>
            </a:r>
            <a:r>
              <a:rPr kumimoji="0" lang="en-US" sz="1600" b="1" i="0" u="none" strike="noStrike" kern="1200" cap="none" spc="0" normalizeH="0" baseline="0" noProof="0" dirty="0">
                <a:ln>
                  <a:noFill/>
                </a:ln>
                <a:solidFill>
                  <a:prstClr val="black"/>
                </a:solidFill>
                <a:effectLst/>
                <a:uLnTx/>
                <a:uFillTx/>
                <a:latin typeface="Libre Franklin Light" pitchFamily="2" charset="77"/>
                <a:ea typeface="+mn-ea"/>
                <a:cs typeface="+mn-cs"/>
              </a:rPr>
              <a:t>100% reported NO treatment pain or discomfort</a:t>
            </a:r>
            <a:r>
              <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rPr>
              <a:t>. </a:t>
            </a:r>
          </a:p>
        </p:txBody>
      </p:sp>
      <p:pic>
        <p:nvPicPr>
          <p:cNvPr id="11" name="Picture 10" descr="A screenshot of a medical survey&#10;&#10;Description automatically generated with low confidence">
            <a:extLst>
              <a:ext uri="{FF2B5EF4-FFF2-40B4-BE49-F238E27FC236}">
                <a16:creationId xmlns:a16="http://schemas.microsoft.com/office/drawing/2014/main" id="{097F228D-789D-C185-4C12-3196AD4DD4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122" y="1861875"/>
            <a:ext cx="5905152" cy="4113589"/>
          </a:xfrm>
          <a:prstGeom prst="rect">
            <a:avLst/>
          </a:prstGeom>
          <a:ln w="6350">
            <a:solidFill>
              <a:schemeClr val="tx1"/>
            </a:solidFill>
          </a:ln>
        </p:spPr>
      </p:pic>
    </p:spTree>
    <p:extLst>
      <p:ext uri="{BB962C8B-B14F-4D97-AF65-F5344CB8AC3E}">
        <p14:creationId xmlns:p14="http://schemas.microsoft.com/office/powerpoint/2010/main" val="214372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59FC20-6F5E-246C-40FE-A51126E00BD8}"/>
              </a:ext>
            </a:extLst>
          </p:cNvPr>
          <p:cNvSpPr>
            <a:spLocks noGrp="1"/>
          </p:cNvSpPr>
          <p:nvPr>
            <p:ph type="ctrTitle"/>
          </p:nvPr>
        </p:nvSpPr>
        <p:spPr/>
        <p:txBody>
          <a:bodyPr/>
          <a:lstStyle/>
          <a:p>
            <a:r>
              <a:rPr lang="en-US" dirty="0"/>
              <a:t>Agenda</a:t>
            </a:r>
          </a:p>
        </p:txBody>
      </p:sp>
      <p:sp>
        <p:nvSpPr>
          <p:cNvPr id="5" name="Subtitle 4">
            <a:extLst>
              <a:ext uri="{FF2B5EF4-FFF2-40B4-BE49-F238E27FC236}">
                <a16:creationId xmlns:a16="http://schemas.microsoft.com/office/drawing/2014/main" id="{A779E52C-7782-AD77-3303-041B323A14C2}"/>
              </a:ext>
            </a:extLst>
          </p:cNvPr>
          <p:cNvSpPr>
            <a:spLocks noGrp="1"/>
          </p:cNvSpPr>
          <p:nvPr>
            <p:ph type="subTitle" idx="1"/>
          </p:nvPr>
        </p:nvSpPr>
        <p:spPr/>
        <p:txBody>
          <a:bodyPr>
            <a:noAutofit/>
          </a:bodyPr>
          <a:lstStyle/>
          <a:p>
            <a:pPr marL="342900" indent="-342900">
              <a:buFont typeface="Arial" panose="020B0604020202020204" pitchFamily="34" charset="0"/>
              <a:buChar char="•"/>
            </a:pPr>
            <a:r>
              <a:rPr lang="en-US" dirty="0"/>
              <a:t>Science</a:t>
            </a:r>
          </a:p>
          <a:p>
            <a:pPr marL="342900" indent="-342900">
              <a:buFont typeface="Arial" panose="020B0604020202020204" pitchFamily="34" charset="0"/>
              <a:buChar char="•"/>
            </a:pPr>
            <a:r>
              <a:rPr lang="en-US" dirty="0"/>
              <a:t>Literature</a:t>
            </a:r>
          </a:p>
          <a:p>
            <a:pPr marL="342900" indent="-342900">
              <a:buFont typeface="Arial" panose="020B0604020202020204" pitchFamily="34" charset="0"/>
              <a:buChar char="•"/>
            </a:pPr>
            <a:r>
              <a:rPr lang="en-US" dirty="0"/>
              <a:t>Procedure</a:t>
            </a:r>
          </a:p>
          <a:p>
            <a:pPr marL="342900" indent="-342900">
              <a:buFont typeface="Arial" panose="020B0604020202020204" pitchFamily="34" charset="0"/>
              <a:buChar char="•"/>
            </a:pPr>
            <a:r>
              <a:rPr lang="en-US" dirty="0"/>
              <a:t>Report on interim outcomes</a:t>
            </a:r>
          </a:p>
        </p:txBody>
      </p:sp>
    </p:spTree>
    <p:extLst>
      <p:ext uri="{BB962C8B-B14F-4D97-AF65-F5344CB8AC3E}">
        <p14:creationId xmlns:p14="http://schemas.microsoft.com/office/powerpoint/2010/main" val="3303562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7845860-FE8B-7D80-0C58-19FEFBA2B8C6}"/>
              </a:ext>
            </a:extLst>
          </p:cNvPr>
          <p:cNvSpPr>
            <a:spLocks noGrp="1"/>
          </p:cNvSpPr>
          <p:nvPr>
            <p:ph type="title"/>
          </p:nvPr>
        </p:nvSpPr>
        <p:spPr/>
        <p:txBody>
          <a:bodyPr/>
          <a:lstStyle/>
          <a:p>
            <a:r>
              <a:rPr lang="en-US" dirty="0"/>
              <a:t>RECIST assessment at 6 months</a:t>
            </a:r>
          </a:p>
        </p:txBody>
      </p:sp>
      <p:sp>
        <p:nvSpPr>
          <p:cNvPr id="6" name="Slide Number Placeholder 5">
            <a:extLst>
              <a:ext uri="{FF2B5EF4-FFF2-40B4-BE49-F238E27FC236}">
                <a16:creationId xmlns:a16="http://schemas.microsoft.com/office/drawing/2014/main" id="{A236D54F-01EC-E944-84E0-2B2F478FF28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300"/>
              </a:spcAft>
              <a:buClrTx/>
              <a:buSzTx/>
              <a:buFontTx/>
              <a:buNone/>
              <a:tabLst/>
              <a:defRPr/>
            </a:pPr>
            <a:fld id="{08BCBFAE-17F8-4FF8-BA0B-2F6E6C4B0EE1}" type="slidenum">
              <a:rPr kumimoji="0" lang="en-AU" sz="600" b="0" i="0" u="none" strike="noStrike" kern="1200" cap="none" spc="0" normalizeH="0" baseline="0" noProof="0" smtClean="0">
                <a:ln>
                  <a:noFill/>
                </a:ln>
                <a:solidFill>
                  <a:prstClr val="black">
                    <a:tint val="75000"/>
                  </a:prstClr>
                </a:solidFill>
                <a:effectLst/>
                <a:uLnTx/>
                <a:uFillTx/>
                <a:latin typeface="Libre Franklin Thin" pitchFamily="2" charset="77"/>
                <a:ea typeface="+mn-ea"/>
                <a:cs typeface="+mn-cs"/>
              </a:rPr>
              <a:pPr marL="0" marR="0" lvl="0" indent="0" algn="r" defTabSz="914400" rtl="0" eaLnBrk="1" fontAlgn="auto" latinLnBrk="0" hangingPunct="1">
                <a:lnSpc>
                  <a:spcPct val="100000"/>
                </a:lnSpc>
                <a:spcBef>
                  <a:spcPts val="0"/>
                </a:spcBef>
                <a:spcAft>
                  <a:spcPts val="300"/>
                </a:spcAft>
                <a:buClrTx/>
                <a:buSzTx/>
                <a:buFontTx/>
                <a:buNone/>
                <a:tabLst/>
                <a:defRPr/>
              </a:pPr>
              <a:t>30</a:t>
            </a:fld>
            <a:endPar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pic>
        <p:nvPicPr>
          <p:cNvPr id="4" name="Picture 3" descr="Shape, circle&#10;&#10;Description automatically generated">
            <a:extLst>
              <a:ext uri="{FF2B5EF4-FFF2-40B4-BE49-F238E27FC236}">
                <a16:creationId xmlns:a16="http://schemas.microsoft.com/office/drawing/2014/main" id="{D8F51222-FDAF-FD06-D1DA-542C117286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5759" y="2856244"/>
            <a:ext cx="904903" cy="1087235"/>
          </a:xfrm>
          <a:prstGeom prst="rect">
            <a:avLst/>
          </a:prstGeom>
        </p:spPr>
      </p:pic>
      <p:sp>
        <p:nvSpPr>
          <p:cNvPr id="7" name="TextBox 6">
            <a:extLst>
              <a:ext uri="{FF2B5EF4-FFF2-40B4-BE49-F238E27FC236}">
                <a16:creationId xmlns:a16="http://schemas.microsoft.com/office/drawing/2014/main" id="{83F67BED-F680-B9C6-516D-F6EAE625A2DA}"/>
              </a:ext>
            </a:extLst>
          </p:cNvPr>
          <p:cNvSpPr txBox="1"/>
          <p:nvPr/>
        </p:nvSpPr>
        <p:spPr>
          <a:xfrm>
            <a:off x="1889741" y="3082522"/>
            <a:ext cx="75693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Libre Franklin Light" pitchFamily="2" charset="77"/>
                <a:ea typeface="+mn-ea"/>
                <a:cs typeface="+mn-cs"/>
              </a:rPr>
              <a:t>CR</a:t>
            </a:r>
            <a:endParaRPr kumimoji="0" lang="en-US" sz="4000" b="1" i="0" u="none" strike="noStrike" kern="1200" cap="none" spc="0" normalizeH="0" baseline="0" noProof="0" dirty="0">
              <a:ln>
                <a:noFill/>
              </a:ln>
              <a:solidFill>
                <a:prstClr val="black"/>
              </a:solidFill>
              <a:effectLst/>
              <a:uLnTx/>
              <a:uFillTx/>
              <a:latin typeface="Libre Franklin Medium" pitchFamily="2" charset="77"/>
              <a:ea typeface="+mn-ea"/>
              <a:cs typeface="+mn-cs"/>
            </a:endParaRPr>
          </a:p>
        </p:txBody>
      </p:sp>
      <p:sp>
        <p:nvSpPr>
          <p:cNvPr id="10" name="TextBox 9">
            <a:extLst>
              <a:ext uri="{FF2B5EF4-FFF2-40B4-BE49-F238E27FC236}">
                <a16:creationId xmlns:a16="http://schemas.microsoft.com/office/drawing/2014/main" id="{5709EB75-F69D-34B7-B8EB-44CA7D699F10}"/>
              </a:ext>
            </a:extLst>
          </p:cNvPr>
          <p:cNvSpPr txBox="1"/>
          <p:nvPr/>
        </p:nvSpPr>
        <p:spPr>
          <a:xfrm>
            <a:off x="1011804" y="3986095"/>
            <a:ext cx="2520242"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t>Overall, 103 of 106 </a:t>
            </a:r>
            <a:r>
              <a:rPr kumimoji="0" lang="en-US" sz="1400" b="1" i="0" u="none" strike="noStrike" kern="1200" cap="none" spc="0" normalizeH="0" baseline="0" noProof="0" dirty="0" err="1">
                <a:ln>
                  <a:noFill/>
                </a:ln>
                <a:solidFill>
                  <a:prstClr val="black"/>
                </a:solidFill>
                <a:effectLst/>
                <a:uLnTx/>
                <a:uFillTx/>
                <a:latin typeface="Libre Franklin Light" pitchFamily="2" charset="77"/>
                <a:ea typeface="+mn-ea"/>
                <a:cs typeface="+mn-cs"/>
              </a:rPr>
              <a:t>tumours</a:t>
            </a:r>
            <a: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t> </a:t>
            </a:r>
            <a:b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br>
            <a: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t>assessed at 6-months </a:t>
            </a:r>
            <a:b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br>
            <a: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t>were classified as </a:t>
            </a:r>
            <a:b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br>
            <a:r>
              <a:rPr kumimoji="0" lang="en-US" sz="1400" b="1" i="0" u="none" strike="noStrike" kern="1200" cap="none" spc="0" normalizeH="0" baseline="0" noProof="0" dirty="0">
                <a:ln>
                  <a:noFill/>
                </a:ln>
                <a:solidFill>
                  <a:prstClr val="black"/>
                </a:solidFill>
                <a:effectLst/>
                <a:uLnTx/>
                <a:uFillTx/>
                <a:latin typeface="Libre Franklin Light" pitchFamily="2" charset="77"/>
                <a:ea typeface="+mn-ea"/>
                <a:cs typeface="+mn-cs"/>
              </a:rPr>
              <a:t>complete response (CR)</a:t>
            </a:r>
            <a:endParaRPr kumimoji="0" lang="en-US" sz="1800" b="1" i="0" u="none" strike="noStrike" kern="1200" cap="none" spc="0" normalizeH="0" baseline="0" noProof="0" dirty="0">
              <a:ln>
                <a:noFill/>
              </a:ln>
              <a:solidFill>
                <a:prstClr val="black"/>
              </a:solidFill>
              <a:effectLst/>
              <a:uLnTx/>
              <a:uFillTx/>
              <a:latin typeface="Libre Franklin Medium" pitchFamily="2" charset="77"/>
              <a:ea typeface="+mn-ea"/>
              <a:cs typeface="+mn-cs"/>
            </a:endParaRPr>
          </a:p>
        </p:txBody>
      </p:sp>
      <p:graphicFrame>
        <p:nvGraphicFramePr>
          <p:cNvPr id="16" name="Table 16">
            <a:extLst>
              <a:ext uri="{FF2B5EF4-FFF2-40B4-BE49-F238E27FC236}">
                <a16:creationId xmlns:a16="http://schemas.microsoft.com/office/drawing/2014/main" id="{BAFC095D-1099-33C2-0E5B-E128AC599B66}"/>
              </a:ext>
            </a:extLst>
          </p:cNvPr>
          <p:cNvGraphicFramePr>
            <a:graphicFrameLocks noGrp="1"/>
          </p:cNvGraphicFramePr>
          <p:nvPr/>
        </p:nvGraphicFramePr>
        <p:xfrm>
          <a:off x="4247048" y="3040156"/>
          <a:ext cx="7054060" cy="1806645"/>
        </p:xfrm>
        <a:graphic>
          <a:graphicData uri="http://schemas.openxmlformats.org/drawingml/2006/table">
            <a:tbl>
              <a:tblPr firstRow="1" bandRow="1">
                <a:tableStyleId>{5C22544A-7EE6-4342-B048-85BDC9FD1C3A}</a:tableStyleId>
              </a:tblPr>
              <a:tblGrid>
                <a:gridCol w="1410812">
                  <a:extLst>
                    <a:ext uri="{9D8B030D-6E8A-4147-A177-3AD203B41FA5}">
                      <a16:colId xmlns:a16="http://schemas.microsoft.com/office/drawing/2014/main" val="38467797"/>
                    </a:ext>
                  </a:extLst>
                </a:gridCol>
                <a:gridCol w="1410812">
                  <a:extLst>
                    <a:ext uri="{9D8B030D-6E8A-4147-A177-3AD203B41FA5}">
                      <a16:colId xmlns:a16="http://schemas.microsoft.com/office/drawing/2014/main" val="883152463"/>
                    </a:ext>
                  </a:extLst>
                </a:gridCol>
                <a:gridCol w="1410812">
                  <a:extLst>
                    <a:ext uri="{9D8B030D-6E8A-4147-A177-3AD203B41FA5}">
                      <a16:colId xmlns:a16="http://schemas.microsoft.com/office/drawing/2014/main" val="274439635"/>
                    </a:ext>
                  </a:extLst>
                </a:gridCol>
                <a:gridCol w="1410812">
                  <a:extLst>
                    <a:ext uri="{9D8B030D-6E8A-4147-A177-3AD203B41FA5}">
                      <a16:colId xmlns:a16="http://schemas.microsoft.com/office/drawing/2014/main" val="1294696027"/>
                    </a:ext>
                  </a:extLst>
                </a:gridCol>
                <a:gridCol w="1410812">
                  <a:extLst>
                    <a:ext uri="{9D8B030D-6E8A-4147-A177-3AD203B41FA5}">
                      <a16:colId xmlns:a16="http://schemas.microsoft.com/office/drawing/2014/main" val="1300684426"/>
                    </a:ext>
                  </a:extLst>
                </a:gridCol>
              </a:tblGrid>
              <a:tr h="361329">
                <a:tc>
                  <a:txBody>
                    <a:bodyPr/>
                    <a:lstStyle/>
                    <a:p>
                      <a:pPr>
                        <a:spcBef>
                          <a:spcPts val="200"/>
                        </a:spcBef>
                        <a:spcAft>
                          <a:spcPts val="200"/>
                        </a:spcAft>
                      </a:pPr>
                      <a:r>
                        <a:rPr lang="en-US" sz="1000" b="1" dirty="0">
                          <a:solidFill>
                            <a:schemeClr val="bg1"/>
                          </a:solidFill>
                          <a:effectLst/>
                          <a:latin typeface="Libre Franklin" pitchFamily="2" charset="77"/>
                        </a:rPr>
                        <a:t>Category</a:t>
                      </a:r>
                      <a:endParaRPr lang="en-AU" sz="1200" dirty="0">
                        <a:solidFill>
                          <a:schemeClr val="bg1"/>
                        </a:solidFill>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000" b="1" dirty="0">
                          <a:solidFill>
                            <a:schemeClr val="bg1"/>
                          </a:solidFill>
                          <a:effectLst/>
                          <a:latin typeface="Libre Franklin" pitchFamily="2" charset="77"/>
                        </a:rPr>
                        <a:t>Summary</a:t>
                      </a:r>
                      <a:endParaRPr lang="en-AU" sz="1200" dirty="0">
                        <a:solidFill>
                          <a:schemeClr val="bg1"/>
                        </a:solidFill>
                        <a:effectLst/>
                        <a:latin typeface="Libre Franklin" pitchFamily="2" charset="77"/>
                        <a:ea typeface="Times New Roman" panose="02020603050405020304" pitchFamily="18" charset="0"/>
                      </a:endParaRPr>
                    </a:p>
                  </a:txBody>
                  <a:tcPr marL="25400" marR="25400" marT="0" marB="0"/>
                </a:tc>
                <a:tc>
                  <a:txBody>
                    <a:bodyPr/>
                    <a:lstStyle/>
                    <a:p>
                      <a:pPr algn="ctr">
                        <a:spcBef>
                          <a:spcPts val="200"/>
                        </a:spcBef>
                        <a:spcAft>
                          <a:spcPts val="200"/>
                        </a:spcAft>
                      </a:pPr>
                      <a:r>
                        <a:rPr lang="en-US" sz="1000" b="1" dirty="0">
                          <a:solidFill>
                            <a:schemeClr val="bg1"/>
                          </a:solidFill>
                          <a:effectLst/>
                          <a:latin typeface="Libre Franklin" pitchFamily="2" charset="77"/>
                        </a:rPr>
                        <a:t>All Tumours</a:t>
                      </a:r>
                      <a:endParaRPr lang="en-AU" sz="1200" dirty="0">
                        <a:solidFill>
                          <a:schemeClr val="bg1"/>
                        </a:solidFill>
                        <a:effectLst/>
                        <a:latin typeface="Libre Franklin" pitchFamily="2" charset="77"/>
                        <a:ea typeface="Times New Roman" panose="02020603050405020304" pitchFamily="18" charset="0"/>
                      </a:endParaRPr>
                    </a:p>
                  </a:txBody>
                  <a:tcPr marL="25400" marR="25400" marT="0" marB="0"/>
                </a:tc>
                <a:tc>
                  <a:txBody>
                    <a:bodyPr/>
                    <a:lstStyle/>
                    <a:p>
                      <a:pPr algn="ctr">
                        <a:spcBef>
                          <a:spcPts val="200"/>
                        </a:spcBef>
                        <a:spcAft>
                          <a:spcPts val="200"/>
                        </a:spcAft>
                      </a:pPr>
                      <a:r>
                        <a:rPr lang="en-US" sz="1000" b="1" dirty="0">
                          <a:solidFill>
                            <a:schemeClr val="bg1"/>
                          </a:solidFill>
                          <a:effectLst/>
                          <a:latin typeface="Libre Franklin" pitchFamily="2" charset="77"/>
                        </a:rPr>
                        <a:t>BCC Tumours</a:t>
                      </a:r>
                      <a:endParaRPr lang="en-AU" sz="1200" dirty="0">
                        <a:solidFill>
                          <a:schemeClr val="bg1"/>
                        </a:solidFill>
                        <a:effectLst/>
                        <a:latin typeface="Libre Franklin" pitchFamily="2" charset="77"/>
                        <a:ea typeface="Times New Roman" panose="02020603050405020304" pitchFamily="18" charset="0"/>
                      </a:endParaRPr>
                    </a:p>
                  </a:txBody>
                  <a:tcPr marL="25400" marR="25400" marT="0" marB="0"/>
                </a:tc>
                <a:tc>
                  <a:txBody>
                    <a:bodyPr/>
                    <a:lstStyle/>
                    <a:p>
                      <a:pPr algn="ctr">
                        <a:spcBef>
                          <a:spcPts val="200"/>
                        </a:spcBef>
                        <a:spcAft>
                          <a:spcPts val="200"/>
                        </a:spcAft>
                      </a:pPr>
                      <a:r>
                        <a:rPr lang="en-US" sz="1000" b="1" dirty="0">
                          <a:solidFill>
                            <a:schemeClr val="bg1"/>
                          </a:solidFill>
                          <a:effectLst/>
                          <a:latin typeface="Libre Franklin" pitchFamily="2" charset="77"/>
                        </a:rPr>
                        <a:t>SCC Tumours</a:t>
                      </a:r>
                      <a:endParaRPr lang="en-AU" sz="1200" dirty="0">
                        <a:solidFill>
                          <a:schemeClr val="bg1"/>
                        </a:solidFill>
                        <a:effectLst/>
                        <a:latin typeface="Libre Franklin" pitchFamily="2" charset="77"/>
                        <a:ea typeface="Times New Roman" panose="02020603050405020304" pitchFamily="18" charset="0"/>
                      </a:endParaRPr>
                    </a:p>
                  </a:txBody>
                  <a:tcPr marL="25400" marR="25400" marT="0" marB="0"/>
                </a:tc>
                <a:extLst>
                  <a:ext uri="{0D108BD9-81ED-4DB2-BD59-A6C34878D82A}">
                    <a16:rowId xmlns:a16="http://schemas.microsoft.com/office/drawing/2014/main" val="2328493675"/>
                  </a:ext>
                </a:extLst>
              </a:tr>
              <a:tr h="361329">
                <a:tc>
                  <a:txBody>
                    <a:bodyPr/>
                    <a:lstStyle/>
                    <a:p>
                      <a:pPr marL="0" indent="6350" algn="l" defTabSz="914400" rtl="0" eaLnBrk="1" latinLnBrk="0" hangingPunct="1">
                        <a:spcBef>
                          <a:spcPts val="200"/>
                        </a:spcBef>
                        <a:spcAft>
                          <a:spcPts val="200"/>
                        </a:spcAft>
                        <a:tabLst/>
                      </a:pPr>
                      <a:r>
                        <a:rPr lang="en-US" sz="1000" kern="1200" dirty="0">
                          <a:solidFill>
                            <a:srgbClr val="000000"/>
                          </a:solidFill>
                          <a:effectLst/>
                          <a:latin typeface="Libre Franklin" pitchFamily="2" charset="77"/>
                        </a:rPr>
                        <a:t>Complete response</a:t>
                      </a:r>
                      <a:endParaRPr lang="en-AU" sz="1000" kern="1200" dirty="0">
                        <a:solidFill>
                          <a:srgbClr val="000000"/>
                        </a:solidFill>
                        <a:effectLst/>
                        <a:latin typeface="Libre Franklin" pitchFamily="2" charset="77"/>
                        <a:ea typeface="Times New Roman" panose="02020603050405020304" pitchFamily="18" charset="0"/>
                        <a:cs typeface="+mn-cs"/>
                      </a:endParaRPr>
                    </a:p>
                  </a:txBody>
                  <a:tcPr marL="25400" marR="25400" marT="0" marB="0"/>
                </a:tc>
                <a:tc>
                  <a:txBody>
                    <a:bodyPr/>
                    <a:lstStyle/>
                    <a:p>
                      <a:pPr>
                        <a:spcBef>
                          <a:spcPts val="200"/>
                        </a:spcBef>
                        <a:spcAft>
                          <a:spcPts val="200"/>
                        </a:spcAft>
                      </a:pPr>
                      <a:r>
                        <a:rPr lang="en-US" sz="1000" dirty="0">
                          <a:solidFill>
                            <a:srgbClr val="000000"/>
                          </a:solidFill>
                          <a:effectLst/>
                          <a:latin typeface="Libre Franklin" pitchFamily="2" charset="77"/>
                        </a:rPr>
                        <a:t>n/N (%)</a:t>
                      </a:r>
                      <a:endParaRPr lang="en-AU" sz="12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000" dirty="0">
                          <a:solidFill>
                            <a:srgbClr val="000000"/>
                          </a:solidFill>
                          <a:effectLst/>
                          <a:latin typeface="Libre Franklin" pitchFamily="2" charset="77"/>
                        </a:rPr>
                        <a:t>103/106 ( 97.2%)</a:t>
                      </a:r>
                      <a:endParaRPr lang="en-AU" sz="12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000">
                          <a:solidFill>
                            <a:srgbClr val="000000"/>
                          </a:solidFill>
                          <a:effectLst/>
                          <a:latin typeface="Libre Franklin" pitchFamily="2" charset="77"/>
                        </a:rPr>
                        <a:t>81/83 ( 97.6%)</a:t>
                      </a:r>
                      <a:endParaRPr lang="en-AU" sz="12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000">
                          <a:solidFill>
                            <a:srgbClr val="000000"/>
                          </a:solidFill>
                          <a:effectLst/>
                          <a:latin typeface="Libre Franklin" pitchFamily="2" charset="77"/>
                        </a:rPr>
                        <a:t>22/23 ( 95.7%)</a:t>
                      </a:r>
                      <a:endParaRPr lang="en-AU" sz="1200">
                        <a:effectLst/>
                        <a:latin typeface="Libre Franklin" pitchFamily="2" charset="77"/>
                        <a:ea typeface="Times New Roman" panose="02020603050405020304" pitchFamily="18" charset="0"/>
                      </a:endParaRPr>
                    </a:p>
                  </a:txBody>
                  <a:tcPr marL="25400" marR="25400" marT="0" marB="0"/>
                </a:tc>
                <a:extLst>
                  <a:ext uri="{0D108BD9-81ED-4DB2-BD59-A6C34878D82A}">
                    <a16:rowId xmlns:a16="http://schemas.microsoft.com/office/drawing/2014/main" val="705744734"/>
                  </a:ext>
                </a:extLst>
              </a:tr>
              <a:tr h="361329">
                <a:tc>
                  <a:txBody>
                    <a:bodyPr/>
                    <a:lstStyle/>
                    <a:p>
                      <a:pPr>
                        <a:spcBef>
                          <a:spcPts val="200"/>
                        </a:spcBef>
                        <a:spcAft>
                          <a:spcPts val="200"/>
                        </a:spcAft>
                      </a:pPr>
                      <a:r>
                        <a:rPr lang="en-US" sz="1000" dirty="0">
                          <a:solidFill>
                            <a:srgbClr val="000000"/>
                          </a:solidFill>
                          <a:effectLst/>
                          <a:latin typeface="Libre Franklin" pitchFamily="2" charset="77"/>
                        </a:rPr>
                        <a:t>Partial response</a:t>
                      </a:r>
                      <a:endParaRPr lang="en-AU" sz="1200" dirty="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000" dirty="0">
                          <a:solidFill>
                            <a:srgbClr val="000000"/>
                          </a:solidFill>
                          <a:effectLst/>
                          <a:latin typeface="Libre Franklin" pitchFamily="2" charset="77"/>
                        </a:rPr>
                        <a:t>n/N (%)</a:t>
                      </a:r>
                      <a:endParaRPr lang="en-AU" sz="12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000" dirty="0">
                          <a:solidFill>
                            <a:srgbClr val="000000"/>
                          </a:solidFill>
                          <a:effectLst/>
                          <a:latin typeface="Libre Franklin" pitchFamily="2" charset="77"/>
                        </a:rPr>
                        <a:t>3/106 (  2.8%)</a:t>
                      </a:r>
                      <a:endParaRPr lang="en-AU" sz="12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000" dirty="0">
                          <a:solidFill>
                            <a:srgbClr val="000000"/>
                          </a:solidFill>
                          <a:effectLst/>
                          <a:latin typeface="Libre Franklin" pitchFamily="2" charset="77"/>
                        </a:rPr>
                        <a:t>2/83 (  2.4%)</a:t>
                      </a:r>
                      <a:endParaRPr lang="en-AU" sz="12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000">
                          <a:solidFill>
                            <a:srgbClr val="000000"/>
                          </a:solidFill>
                          <a:effectLst/>
                          <a:latin typeface="Libre Franklin" pitchFamily="2" charset="77"/>
                        </a:rPr>
                        <a:t>1/23 (  4.3%)</a:t>
                      </a:r>
                      <a:endParaRPr lang="en-AU" sz="1200">
                        <a:effectLst/>
                        <a:latin typeface="Libre Franklin" pitchFamily="2" charset="77"/>
                        <a:ea typeface="Times New Roman" panose="02020603050405020304" pitchFamily="18" charset="0"/>
                      </a:endParaRPr>
                    </a:p>
                  </a:txBody>
                  <a:tcPr marL="25400" marR="25400" marT="0" marB="0"/>
                </a:tc>
                <a:extLst>
                  <a:ext uri="{0D108BD9-81ED-4DB2-BD59-A6C34878D82A}">
                    <a16:rowId xmlns:a16="http://schemas.microsoft.com/office/drawing/2014/main" val="496312689"/>
                  </a:ext>
                </a:extLst>
              </a:tr>
              <a:tr h="361329">
                <a:tc>
                  <a:txBody>
                    <a:bodyPr/>
                    <a:lstStyle/>
                    <a:p>
                      <a:pPr>
                        <a:spcBef>
                          <a:spcPts val="200"/>
                        </a:spcBef>
                        <a:spcAft>
                          <a:spcPts val="200"/>
                        </a:spcAft>
                      </a:pPr>
                      <a:r>
                        <a:rPr lang="en-US" sz="1000">
                          <a:solidFill>
                            <a:srgbClr val="000000"/>
                          </a:solidFill>
                          <a:effectLst/>
                          <a:latin typeface="Libre Franklin" pitchFamily="2" charset="77"/>
                        </a:rPr>
                        <a:t>Progressive disease</a:t>
                      </a:r>
                      <a:endParaRPr lang="en-AU" sz="120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000">
                          <a:solidFill>
                            <a:srgbClr val="000000"/>
                          </a:solidFill>
                          <a:effectLst/>
                          <a:latin typeface="Libre Franklin" pitchFamily="2" charset="77"/>
                        </a:rPr>
                        <a:t>n/N (%)</a:t>
                      </a:r>
                      <a:endParaRPr lang="en-AU" sz="12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000" dirty="0">
                          <a:solidFill>
                            <a:srgbClr val="000000"/>
                          </a:solidFill>
                          <a:effectLst/>
                          <a:latin typeface="Libre Franklin" pitchFamily="2" charset="77"/>
                        </a:rPr>
                        <a:t>0/106 ( 0.0%)</a:t>
                      </a:r>
                      <a:endParaRPr lang="en-AU" sz="12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000" dirty="0">
                          <a:solidFill>
                            <a:srgbClr val="000000"/>
                          </a:solidFill>
                          <a:effectLst/>
                          <a:latin typeface="Libre Franklin" pitchFamily="2" charset="77"/>
                        </a:rPr>
                        <a:t>0/83 ( 0.0%)</a:t>
                      </a:r>
                      <a:endParaRPr lang="en-AU" sz="12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000" dirty="0">
                          <a:solidFill>
                            <a:srgbClr val="000000"/>
                          </a:solidFill>
                          <a:effectLst/>
                          <a:latin typeface="Libre Franklin" pitchFamily="2" charset="77"/>
                        </a:rPr>
                        <a:t>0/23 ( 0.0%)</a:t>
                      </a:r>
                      <a:endParaRPr lang="en-AU" sz="1200" dirty="0">
                        <a:effectLst/>
                        <a:latin typeface="Libre Franklin" pitchFamily="2" charset="77"/>
                        <a:ea typeface="Times New Roman" panose="02020603050405020304" pitchFamily="18" charset="0"/>
                      </a:endParaRPr>
                    </a:p>
                  </a:txBody>
                  <a:tcPr marL="25400" marR="25400" marT="0" marB="0"/>
                </a:tc>
                <a:extLst>
                  <a:ext uri="{0D108BD9-81ED-4DB2-BD59-A6C34878D82A}">
                    <a16:rowId xmlns:a16="http://schemas.microsoft.com/office/drawing/2014/main" val="1203559206"/>
                  </a:ext>
                </a:extLst>
              </a:tr>
              <a:tr h="361329">
                <a:tc>
                  <a:txBody>
                    <a:bodyPr/>
                    <a:lstStyle/>
                    <a:p>
                      <a:pPr>
                        <a:spcBef>
                          <a:spcPts val="200"/>
                        </a:spcBef>
                        <a:spcAft>
                          <a:spcPts val="200"/>
                        </a:spcAft>
                      </a:pPr>
                      <a:r>
                        <a:rPr lang="en-US" sz="1000">
                          <a:solidFill>
                            <a:srgbClr val="000000"/>
                          </a:solidFill>
                          <a:effectLst/>
                          <a:latin typeface="Libre Franklin" pitchFamily="2" charset="77"/>
                        </a:rPr>
                        <a:t>Stable disease</a:t>
                      </a:r>
                      <a:endParaRPr lang="en-AU" sz="1200">
                        <a:effectLst/>
                        <a:latin typeface="Libre Franklin" pitchFamily="2" charset="77"/>
                        <a:ea typeface="Times New Roman" panose="02020603050405020304" pitchFamily="18" charset="0"/>
                      </a:endParaRPr>
                    </a:p>
                  </a:txBody>
                  <a:tcPr marL="25400" marR="25400" marT="0" marB="0"/>
                </a:tc>
                <a:tc>
                  <a:txBody>
                    <a:bodyPr/>
                    <a:lstStyle/>
                    <a:p>
                      <a:pPr>
                        <a:spcBef>
                          <a:spcPts val="200"/>
                        </a:spcBef>
                        <a:spcAft>
                          <a:spcPts val="200"/>
                        </a:spcAft>
                      </a:pPr>
                      <a:r>
                        <a:rPr lang="en-US" sz="1000">
                          <a:solidFill>
                            <a:srgbClr val="000000"/>
                          </a:solidFill>
                          <a:effectLst/>
                          <a:latin typeface="Libre Franklin" pitchFamily="2" charset="77"/>
                        </a:rPr>
                        <a:t>n/N (%)</a:t>
                      </a:r>
                      <a:endParaRPr lang="en-AU" sz="12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000">
                          <a:solidFill>
                            <a:srgbClr val="000000"/>
                          </a:solidFill>
                          <a:effectLst/>
                          <a:latin typeface="Libre Franklin" pitchFamily="2" charset="77"/>
                        </a:rPr>
                        <a:t>0/106 ( 0.0%)</a:t>
                      </a:r>
                      <a:endParaRPr lang="en-AU" sz="120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000" dirty="0">
                          <a:solidFill>
                            <a:srgbClr val="000000"/>
                          </a:solidFill>
                          <a:effectLst/>
                          <a:latin typeface="Libre Franklin" pitchFamily="2" charset="77"/>
                        </a:rPr>
                        <a:t>0/83 ( 0.0%)</a:t>
                      </a:r>
                      <a:endParaRPr lang="en-AU" sz="1200" dirty="0">
                        <a:effectLst/>
                        <a:latin typeface="Libre Franklin" pitchFamily="2" charset="77"/>
                        <a:ea typeface="Times New Roman" panose="02020603050405020304" pitchFamily="18" charset="0"/>
                      </a:endParaRPr>
                    </a:p>
                  </a:txBody>
                  <a:tcPr marL="25400" marR="25400" marT="0" marB="0"/>
                </a:tc>
                <a:tc>
                  <a:txBody>
                    <a:bodyPr/>
                    <a:lstStyle/>
                    <a:p>
                      <a:pPr marR="71755" algn="ctr">
                        <a:spcBef>
                          <a:spcPts val="200"/>
                        </a:spcBef>
                        <a:spcAft>
                          <a:spcPts val="200"/>
                        </a:spcAft>
                      </a:pPr>
                      <a:r>
                        <a:rPr lang="en-US" sz="1000" dirty="0">
                          <a:solidFill>
                            <a:srgbClr val="000000"/>
                          </a:solidFill>
                          <a:effectLst/>
                          <a:latin typeface="Libre Franklin" pitchFamily="2" charset="77"/>
                        </a:rPr>
                        <a:t>0/23 ( 0.0%)</a:t>
                      </a:r>
                      <a:endParaRPr lang="en-AU" sz="1200" dirty="0">
                        <a:effectLst/>
                        <a:latin typeface="Libre Franklin" pitchFamily="2" charset="77"/>
                        <a:ea typeface="Times New Roman" panose="02020603050405020304" pitchFamily="18" charset="0"/>
                      </a:endParaRPr>
                    </a:p>
                  </a:txBody>
                  <a:tcPr marL="25400" marR="25400" marT="0" marB="0"/>
                </a:tc>
                <a:extLst>
                  <a:ext uri="{0D108BD9-81ED-4DB2-BD59-A6C34878D82A}">
                    <a16:rowId xmlns:a16="http://schemas.microsoft.com/office/drawing/2014/main" val="4276715052"/>
                  </a:ext>
                </a:extLst>
              </a:tr>
            </a:tbl>
          </a:graphicData>
        </a:graphic>
      </p:graphicFrame>
    </p:spTree>
    <p:extLst>
      <p:ext uri="{BB962C8B-B14F-4D97-AF65-F5344CB8AC3E}">
        <p14:creationId xmlns:p14="http://schemas.microsoft.com/office/powerpoint/2010/main" val="45329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7845860-FE8B-7D80-0C58-19FEFBA2B8C6}"/>
              </a:ext>
            </a:extLst>
          </p:cNvPr>
          <p:cNvSpPr>
            <a:spLocks noGrp="1"/>
          </p:cNvSpPr>
          <p:nvPr>
            <p:ph type="title"/>
          </p:nvPr>
        </p:nvSpPr>
        <p:spPr/>
        <p:txBody>
          <a:bodyPr/>
          <a:lstStyle/>
          <a:p>
            <a:r>
              <a:rPr lang="en-US" dirty="0"/>
              <a:t>Adverse Events</a:t>
            </a:r>
          </a:p>
        </p:txBody>
      </p:sp>
      <p:sp>
        <p:nvSpPr>
          <p:cNvPr id="6" name="Slide Number Placeholder 5">
            <a:extLst>
              <a:ext uri="{FF2B5EF4-FFF2-40B4-BE49-F238E27FC236}">
                <a16:creationId xmlns:a16="http://schemas.microsoft.com/office/drawing/2014/main" id="{A236D54F-01EC-E944-84E0-2B2F478FF28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300"/>
              </a:spcAft>
              <a:buClrTx/>
              <a:buSzTx/>
              <a:buFontTx/>
              <a:buNone/>
              <a:tabLst/>
              <a:defRPr/>
            </a:pPr>
            <a:fld id="{08BCBFAE-17F8-4FF8-BA0B-2F6E6C4B0EE1}" type="slidenum">
              <a:rPr kumimoji="0" lang="en-AU" sz="600" b="0" i="0" u="none" strike="noStrike" kern="1200" cap="none" spc="0" normalizeH="0" baseline="0" noProof="0" smtClean="0">
                <a:ln>
                  <a:noFill/>
                </a:ln>
                <a:solidFill>
                  <a:prstClr val="black">
                    <a:tint val="75000"/>
                  </a:prstClr>
                </a:solidFill>
                <a:effectLst/>
                <a:uLnTx/>
                <a:uFillTx/>
                <a:latin typeface="Libre Franklin Thin" pitchFamily="2" charset="77"/>
                <a:ea typeface="+mn-ea"/>
                <a:cs typeface="+mn-cs"/>
              </a:rPr>
              <a:pPr marL="0" marR="0" lvl="0" indent="0" algn="r" defTabSz="914400" rtl="0" eaLnBrk="1" fontAlgn="auto" latinLnBrk="0" hangingPunct="1">
                <a:lnSpc>
                  <a:spcPct val="100000"/>
                </a:lnSpc>
                <a:spcBef>
                  <a:spcPts val="0"/>
                </a:spcBef>
                <a:spcAft>
                  <a:spcPts val="300"/>
                </a:spcAft>
                <a:buClrTx/>
                <a:buSzTx/>
                <a:buFontTx/>
                <a:buNone/>
                <a:tabLst/>
                <a:defRPr/>
              </a:pPr>
              <a:t>31</a:t>
            </a:fld>
            <a:endPar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sp>
        <p:nvSpPr>
          <p:cNvPr id="5" name="TextBox 4">
            <a:extLst>
              <a:ext uri="{FF2B5EF4-FFF2-40B4-BE49-F238E27FC236}">
                <a16:creationId xmlns:a16="http://schemas.microsoft.com/office/drawing/2014/main" id="{28DDF6CB-3C2D-D54C-F44C-10F637277768}"/>
              </a:ext>
            </a:extLst>
          </p:cNvPr>
          <p:cNvSpPr txBox="1"/>
          <p:nvPr/>
        </p:nvSpPr>
        <p:spPr>
          <a:xfrm>
            <a:off x="1558560" y="1906108"/>
            <a:ext cx="8660351" cy="403187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rPr>
              <a:t>There were 40 AE reported in 29 subjects (15.9% of subjects reporting at least one AE).  </a:t>
            </a:r>
            <a:br>
              <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rPr>
            </a:br>
            <a:endPar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rPr>
              <a:t>Grading of AE was mild for 25 events and moderate for 13 events; 2 events did not have a grading provided at this time.  </a:t>
            </a:r>
            <a:br>
              <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rPr>
            </a:br>
            <a:endPar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rPr>
              <a:t>Relationship to IP was noted as probable for 22 events, possible for 7 events, unrelated for 6 events, and was missing for 5 events.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rPr>
              <a:t>2 patients have had prolonged healing of treatment site, longer than 6 months, however both have healed.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rPr>
              <a:t>One of the 2 patients had this prolonged healing reported as a SAE, patient history to understand possible underlying conditions has been requested and is still pending. Patient has healed in the meantime.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ibre Franklin Light" pitchFamily="2" charset="77"/>
                <a:ea typeface="+mn-ea"/>
                <a:cs typeface="+mn-cs"/>
              </a:rPr>
              <a:t>There have been no adverse events leading to study withdrawal.</a:t>
            </a:r>
          </a:p>
        </p:txBody>
      </p:sp>
    </p:spTree>
    <p:extLst>
      <p:ext uri="{BB962C8B-B14F-4D97-AF65-F5344CB8AC3E}">
        <p14:creationId xmlns:p14="http://schemas.microsoft.com/office/powerpoint/2010/main" val="193684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A8FDBAB-7DFA-98FD-6FE3-02B46558FD7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sp>
        <p:nvSpPr>
          <p:cNvPr id="4" name="Slide Number Placeholder 3">
            <a:extLst>
              <a:ext uri="{FF2B5EF4-FFF2-40B4-BE49-F238E27FC236}">
                <a16:creationId xmlns:a16="http://schemas.microsoft.com/office/drawing/2014/main" id="{F7EF4321-01C9-F8AE-CB3F-98F999BB8C5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300"/>
              </a:spcAft>
              <a:buClrTx/>
              <a:buSzTx/>
              <a:buFontTx/>
              <a:buNone/>
              <a:tabLst/>
              <a:defRPr/>
            </a:pPr>
            <a:fld id="{08BCBFAE-17F8-4FF8-BA0B-2F6E6C4B0EE1}" type="slidenum">
              <a:rPr kumimoji="0" lang="en-AU" sz="600" b="0" i="0" u="none" strike="noStrike" kern="1200" cap="none" spc="0" normalizeH="0" baseline="0" noProof="0" smtClean="0">
                <a:ln>
                  <a:noFill/>
                </a:ln>
                <a:solidFill>
                  <a:prstClr val="black">
                    <a:tint val="75000"/>
                  </a:prstClr>
                </a:solidFill>
                <a:effectLst/>
                <a:uLnTx/>
                <a:uFillTx/>
                <a:latin typeface="Libre Franklin Thin" pitchFamily="2" charset="77"/>
                <a:ea typeface="+mn-ea"/>
                <a:cs typeface="+mn-cs"/>
              </a:rPr>
              <a:pPr marL="0" marR="0" lvl="0" indent="0" algn="r" defTabSz="914400" rtl="0" eaLnBrk="1" fontAlgn="auto" latinLnBrk="0" hangingPunct="1">
                <a:lnSpc>
                  <a:spcPct val="100000"/>
                </a:lnSpc>
                <a:spcBef>
                  <a:spcPts val="0"/>
                </a:spcBef>
                <a:spcAft>
                  <a:spcPts val="300"/>
                </a:spcAft>
                <a:buClrTx/>
                <a:buSzTx/>
                <a:buFontTx/>
                <a:buNone/>
                <a:tabLst/>
                <a:defRPr/>
              </a:pPr>
              <a:t>32</a:t>
            </a:fld>
            <a:endPar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pic>
        <p:nvPicPr>
          <p:cNvPr id="10" name="Picture Placeholder 7" descr="A picture containing text, clipart&#10;&#10;Description automatically generated">
            <a:extLst>
              <a:ext uri="{FF2B5EF4-FFF2-40B4-BE49-F238E27FC236}">
                <a16:creationId xmlns:a16="http://schemas.microsoft.com/office/drawing/2014/main" id="{0C0C8B32-AAF9-D17E-5383-D45C266512B8}"/>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451" r="-447"/>
          <a:stretch/>
        </p:blipFill>
        <p:spPr>
          <a:xfrm>
            <a:off x="3945834" y="3280620"/>
            <a:ext cx="4300331" cy="1158335"/>
          </a:xfrm>
          <a:prstGeom prst="rect">
            <a:avLst/>
          </a:prstGeom>
        </p:spPr>
      </p:pic>
    </p:spTree>
    <p:extLst>
      <p:ext uri="{BB962C8B-B14F-4D97-AF65-F5344CB8AC3E}">
        <p14:creationId xmlns:p14="http://schemas.microsoft.com/office/powerpoint/2010/main" val="25426072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4AADDE6-FC24-7C42-83E7-71BED812ADE0}"/>
              </a:ext>
            </a:extLst>
          </p:cNvPr>
          <p:cNvSpPr>
            <a:spLocks noGrp="1"/>
          </p:cNvSpPr>
          <p:nvPr>
            <p:ph type="ctrTitle"/>
          </p:nvPr>
        </p:nvSpPr>
        <p:spPr>
          <a:xfrm>
            <a:off x="0" y="0"/>
            <a:ext cx="12192000" cy="1371600"/>
          </a:xfrm>
        </p:spPr>
        <p:txBody>
          <a:bodyPr>
            <a:normAutofit/>
          </a:bodyPr>
          <a:lstStyle/>
          <a:p>
            <a:r>
              <a:rPr lang="en-US" dirty="0"/>
              <a:t>My Experience  N=25</a:t>
            </a:r>
          </a:p>
        </p:txBody>
      </p:sp>
      <p:sp>
        <p:nvSpPr>
          <p:cNvPr id="4" name="Slide Number Placeholder 3">
            <a:extLst>
              <a:ext uri="{FF2B5EF4-FFF2-40B4-BE49-F238E27FC236}">
                <a16:creationId xmlns:a16="http://schemas.microsoft.com/office/drawing/2014/main" id="{7628FACC-36CF-BB4F-B30A-BF01B0620B6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300"/>
              </a:spcAft>
              <a:buClrTx/>
              <a:buSzTx/>
              <a:buFontTx/>
              <a:buNone/>
              <a:tabLst/>
              <a:defRPr/>
            </a:pPr>
            <a:fld id="{08BCBFAE-17F8-4FF8-BA0B-2F6E6C4B0EE1}" type="slidenum">
              <a:rPr kumimoji="0" lang="en-AU" sz="600" b="0" i="0" u="none" strike="noStrike" kern="1200" cap="none" spc="0" normalizeH="0" baseline="0" noProof="0" smtClean="0">
                <a:ln>
                  <a:noFill/>
                </a:ln>
                <a:solidFill>
                  <a:prstClr val="black">
                    <a:tint val="75000"/>
                  </a:prstClr>
                </a:solidFill>
                <a:effectLst/>
                <a:uLnTx/>
                <a:uFillTx/>
                <a:latin typeface="Libre Franklin Thin" pitchFamily="2" charset="77"/>
                <a:ea typeface="+mn-ea"/>
                <a:cs typeface="+mn-cs"/>
              </a:rPr>
              <a:pPr marL="0" marR="0" lvl="0" indent="0" algn="r" defTabSz="914400" rtl="0" eaLnBrk="1" fontAlgn="auto" latinLnBrk="0" hangingPunct="1">
                <a:lnSpc>
                  <a:spcPct val="100000"/>
                </a:lnSpc>
                <a:spcBef>
                  <a:spcPts val="0"/>
                </a:spcBef>
                <a:spcAft>
                  <a:spcPts val="300"/>
                </a:spcAft>
                <a:buClrTx/>
                <a:buSzTx/>
                <a:buFontTx/>
                <a:buNone/>
                <a:tabLst/>
                <a:defRPr/>
              </a:pPr>
              <a:t>33</a:t>
            </a:fld>
            <a:endPar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pic>
        <p:nvPicPr>
          <p:cNvPr id="17" name="Picture 16">
            <a:extLst>
              <a:ext uri="{FF2B5EF4-FFF2-40B4-BE49-F238E27FC236}">
                <a16:creationId xmlns:a16="http://schemas.microsoft.com/office/drawing/2014/main" id="{5266BDDF-691A-8628-1718-B7317F6CB0CF}"/>
              </a:ext>
            </a:extLst>
          </p:cNvPr>
          <p:cNvPicPr>
            <a:picLocks noChangeAspect="1"/>
          </p:cNvPicPr>
          <p:nvPr/>
        </p:nvPicPr>
        <p:blipFill rotWithShape="1">
          <a:blip r:embed="rId3"/>
          <a:srcRect l="21840" r="7931" b="5"/>
          <a:stretch/>
        </p:blipFill>
        <p:spPr>
          <a:xfrm>
            <a:off x="185994" y="2057400"/>
            <a:ext cx="2255462" cy="3155238"/>
          </a:xfrm>
          <a:prstGeom prst="rect">
            <a:avLst/>
          </a:prstGeom>
        </p:spPr>
      </p:pic>
      <p:pic>
        <p:nvPicPr>
          <p:cNvPr id="19" name="Picture 10">
            <a:extLst>
              <a:ext uri="{FF2B5EF4-FFF2-40B4-BE49-F238E27FC236}">
                <a16:creationId xmlns:a16="http://schemas.microsoft.com/office/drawing/2014/main" id="{F217B527-B2AE-1EB7-E5E5-A1C5F8657F6D}"/>
              </a:ext>
            </a:extLst>
          </p:cNvPr>
          <p:cNvPicPr>
            <a:picLocks noChangeAspect="1"/>
          </p:cNvPicPr>
          <p:nvPr/>
        </p:nvPicPr>
        <p:blipFill rotWithShape="1">
          <a:blip r:embed="rId4"/>
          <a:srcRect r="11475" b="-1"/>
          <a:stretch/>
        </p:blipFill>
        <p:spPr>
          <a:xfrm>
            <a:off x="2577132" y="2057400"/>
            <a:ext cx="2255462" cy="3155238"/>
          </a:xfrm>
          <a:prstGeom prst="rect">
            <a:avLst/>
          </a:prstGeom>
        </p:spPr>
      </p:pic>
      <p:pic>
        <p:nvPicPr>
          <p:cNvPr id="21" name="Picture 6" descr="A picture containing text, measuring stick&#10;&#10;Description automatically generated">
            <a:extLst>
              <a:ext uri="{FF2B5EF4-FFF2-40B4-BE49-F238E27FC236}">
                <a16:creationId xmlns:a16="http://schemas.microsoft.com/office/drawing/2014/main" id="{78FC0B79-1F0C-868B-CC83-900AC5EBA350}"/>
              </a:ext>
            </a:extLst>
          </p:cNvPr>
          <p:cNvPicPr>
            <a:picLocks noChangeAspect="1"/>
          </p:cNvPicPr>
          <p:nvPr/>
        </p:nvPicPr>
        <p:blipFill rotWithShape="1">
          <a:blip r:embed="rId5"/>
          <a:srcRect l="16153" r="23023" b="4"/>
          <a:stretch/>
        </p:blipFill>
        <p:spPr>
          <a:xfrm>
            <a:off x="4968269" y="2057400"/>
            <a:ext cx="2255462" cy="3155238"/>
          </a:xfrm>
          <a:prstGeom prst="rect">
            <a:avLst/>
          </a:prstGeom>
        </p:spPr>
      </p:pic>
      <p:pic>
        <p:nvPicPr>
          <p:cNvPr id="23" name="Picture 11">
            <a:extLst>
              <a:ext uri="{FF2B5EF4-FFF2-40B4-BE49-F238E27FC236}">
                <a16:creationId xmlns:a16="http://schemas.microsoft.com/office/drawing/2014/main" id="{D4A07D3F-D20F-2045-30E9-BD26B4F9D99D}"/>
              </a:ext>
            </a:extLst>
          </p:cNvPr>
          <p:cNvPicPr>
            <a:picLocks noChangeAspect="1"/>
          </p:cNvPicPr>
          <p:nvPr/>
        </p:nvPicPr>
        <p:blipFill rotWithShape="1">
          <a:blip r:embed="rId6"/>
          <a:srcRect l="3237" r="11916" b="-1"/>
          <a:stretch/>
        </p:blipFill>
        <p:spPr>
          <a:xfrm>
            <a:off x="7359407" y="2057400"/>
            <a:ext cx="2255462" cy="3155238"/>
          </a:xfrm>
          <a:prstGeom prst="rect">
            <a:avLst/>
          </a:prstGeom>
        </p:spPr>
      </p:pic>
      <p:pic>
        <p:nvPicPr>
          <p:cNvPr id="25" name="Picture 12">
            <a:extLst>
              <a:ext uri="{FF2B5EF4-FFF2-40B4-BE49-F238E27FC236}">
                <a16:creationId xmlns:a16="http://schemas.microsoft.com/office/drawing/2014/main" id="{2EF8DAC8-3BEA-89CB-825D-0ADCB834B9FA}"/>
              </a:ext>
            </a:extLst>
          </p:cNvPr>
          <p:cNvPicPr>
            <a:picLocks noChangeAspect="1"/>
          </p:cNvPicPr>
          <p:nvPr/>
        </p:nvPicPr>
        <p:blipFill rotWithShape="1">
          <a:blip r:embed="rId7"/>
          <a:srcRect l="21575" r="30173" b="-1"/>
          <a:stretch/>
        </p:blipFill>
        <p:spPr>
          <a:xfrm>
            <a:off x="9750545" y="2057400"/>
            <a:ext cx="2255462" cy="3155238"/>
          </a:xfrm>
          <a:prstGeom prst="rect">
            <a:avLst/>
          </a:prstGeom>
        </p:spPr>
      </p:pic>
    </p:spTree>
    <p:extLst>
      <p:ext uri="{BB962C8B-B14F-4D97-AF65-F5344CB8AC3E}">
        <p14:creationId xmlns:p14="http://schemas.microsoft.com/office/powerpoint/2010/main" val="2323899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4AADDE6-FC24-7C42-83E7-71BED812ADE0}"/>
              </a:ext>
            </a:extLst>
          </p:cNvPr>
          <p:cNvSpPr>
            <a:spLocks noGrp="1"/>
          </p:cNvSpPr>
          <p:nvPr>
            <p:ph type="ctrTitle"/>
          </p:nvPr>
        </p:nvSpPr>
        <p:spPr>
          <a:xfrm>
            <a:off x="0" y="172757"/>
            <a:ext cx="12192000" cy="727788"/>
          </a:xfrm>
        </p:spPr>
        <p:txBody>
          <a:bodyPr>
            <a:normAutofit/>
          </a:bodyPr>
          <a:lstStyle/>
          <a:p>
            <a:r>
              <a:rPr lang="en-US" dirty="0"/>
              <a:t>TYPICAL TIMELINE</a:t>
            </a:r>
          </a:p>
        </p:txBody>
      </p:sp>
      <p:sp>
        <p:nvSpPr>
          <p:cNvPr id="4" name="Slide Number Placeholder 3">
            <a:extLst>
              <a:ext uri="{FF2B5EF4-FFF2-40B4-BE49-F238E27FC236}">
                <a16:creationId xmlns:a16="http://schemas.microsoft.com/office/drawing/2014/main" id="{7628FACC-36CF-BB4F-B30A-BF01B0620B6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300"/>
              </a:spcAft>
              <a:buClrTx/>
              <a:buSzTx/>
              <a:buFontTx/>
              <a:buNone/>
              <a:tabLst/>
              <a:defRPr/>
            </a:pPr>
            <a:fld id="{08BCBFAE-17F8-4FF8-BA0B-2F6E6C4B0EE1}" type="slidenum">
              <a:rPr kumimoji="0" lang="en-AU" sz="600" b="0" i="0" u="none" strike="noStrike" kern="1200" cap="none" spc="0" normalizeH="0" baseline="0" noProof="0" smtClean="0">
                <a:ln>
                  <a:noFill/>
                </a:ln>
                <a:solidFill>
                  <a:prstClr val="black">
                    <a:tint val="75000"/>
                  </a:prstClr>
                </a:solidFill>
                <a:effectLst/>
                <a:uLnTx/>
                <a:uFillTx/>
                <a:latin typeface="Libre Franklin Thin" pitchFamily="2" charset="77"/>
                <a:ea typeface="+mn-ea"/>
                <a:cs typeface="+mn-cs"/>
              </a:rPr>
              <a:pPr marL="0" marR="0" lvl="0" indent="0" algn="r" defTabSz="914400" rtl="0" eaLnBrk="1" fontAlgn="auto" latinLnBrk="0" hangingPunct="1">
                <a:lnSpc>
                  <a:spcPct val="100000"/>
                </a:lnSpc>
                <a:spcBef>
                  <a:spcPts val="0"/>
                </a:spcBef>
                <a:spcAft>
                  <a:spcPts val="300"/>
                </a:spcAft>
                <a:buClrTx/>
                <a:buSzTx/>
                <a:buFontTx/>
                <a:buNone/>
                <a:tabLst/>
                <a:defRPr/>
              </a:pPr>
              <a:t>34</a:t>
            </a:fld>
            <a:endPar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grpSp>
        <p:nvGrpSpPr>
          <p:cNvPr id="22" name="Group 21">
            <a:extLst>
              <a:ext uri="{FF2B5EF4-FFF2-40B4-BE49-F238E27FC236}">
                <a16:creationId xmlns:a16="http://schemas.microsoft.com/office/drawing/2014/main" id="{5DFBA22C-209F-4201-9A61-59E689F7CD38}"/>
              </a:ext>
            </a:extLst>
          </p:cNvPr>
          <p:cNvGrpSpPr/>
          <p:nvPr/>
        </p:nvGrpSpPr>
        <p:grpSpPr>
          <a:xfrm>
            <a:off x="-119534" y="1051299"/>
            <a:ext cx="12192000" cy="4457104"/>
            <a:chOff x="-119534" y="1051299"/>
            <a:chExt cx="12192000" cy="4457104"/>
          </a:xfrm>
        </p:grpSpPr>
        <p:sp>
          <p:nvSpPr>
            <p:cNvPr id="9" name="Title 6">
              <a:extLst>
                <a:ext uri="{FF2B5EF4-FFF2-40B4-BE49-F238E27FC236}">
                  <a16:creationId xmlns:a16="http://schemas.microsoft.com/office/drawing/2014/main" id="{2732B08E-A74D-4499-A122-7A8FB8A4BB82}"/>
                </a:ext>
              </a:extLst>
            </p:cNvPr>
            <p:cNvSpPr txBox="1">
              <a:spLocks/>
            </p:cNvSpPr>
            <p:nvPr/>
          </p:nvSpPr>
          <p:spPr>
            <a:xfrm>
              <a:off x="605373" y="1854980"/>
              <a:ext cx="10904376" cy="727788"/>
            </a:xfrm>
            <a:prstGeom prst="rect">
              <a:avLst/>
            </a:prstGeom>
            <a:noFill/>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4000" b="1" i="0" kern="1200">
                  <a:solidFill>
                    <a:schemeClr val="bg1"/>
                  </a:solidFill>
                  <a:latin typeface="Libre Franklin" pitchFamily="2" charset="77"/>
                  <a:ea typeface="+mj-ea"/>
                  <a:cs typeface="+mj-cs"/>
                </a:defRPr>
              </a:lvl1pPr>
            </a:lstStyle>
            <a:p>
              <a:r>
                <a:rPr lang="en-US" dirty="0"/>
                <a:t>0                 2              4              6              8              12 </a:t>
              </a:r>
            </a:p>
          </p:txBody>
        </p:sp>
        <p:sp>
          <p:nvSpPr>
            <p:cNvPr id="20" name="Title 6">
              <a:extLst>
                <a:ext uri="{FF2B5EF4-FFF2-40B4-BE49-F238E27FC236}">
                  <a16:creationId xmlns:a16="http://schemas.microsoft.com/office/drawing/2014/main" id="{E3FE8F3F-B85F-43AB-95B9-80C07B6401C8}"/>
                </a:ext>
              </a:extLst>
            </p:cNvPr>
            <p:cNvSpPr txBox="1">
              <a:spLocks/>
            </p:cNvSpPr>
            <p:nvPr/>
          </p:nvSpPr>
          <p:spPr>
            <a:xfrm>
              <a:off x="-119534" y="1051299"/>
              <a:ext cx="12192000" cy="727788"/>
            </a:xfrm>
            <a:prstGeom prst="rect">
              <a:avLst/>
            </a:prstGeom>
            <a:noFill/>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4000" b="1" i="0" kern="1200">
                  <a:solidFill>
                    <a:schemeClr val="bg1"/>
                  </a:solidFill>
                  <a:latin typeface="Libre Franklin" pitchFamily="2" charset="77"/>
                  <a:ea typeface="+mj-ea"/>
                  <a:cs typeface="+mj-cs"/>
                </a:defRPr>
              </a:lvl1pPr>
            </a:lstStyle>
            <a:p>
              <a:r>
                <a:rPr lang="en-US" i="1" dirty="0"/>
                <a:t>Week:</a:t>
              </a:r>
            </a:p>
          </p:txBody>
        </p:sp>
        <p:grpSp>
          <p:nvGrpSpPr>
            <p:cNvPr id="18" name="Group 17">
              <a:extLst>
                <a:ext uri="{FF2B5EF4-FFF2-40B4-BE49-F238E27FC236}">
                  <a16:creationId xmlns:a16="http://schemas.microsoft.com/office/drawing/2014/main" id="{B1B0CB6C-765D-47EC-8818-008AD6376B0B}"/>
                </a:ext>
              </a:extLst>
            </p:cNvPr>
            <p:cNvGrpSpPr/>
            <p:nvPr/>
          </p:nvGrpSpPr>
          <p:grpSpPr>
            <a:xfrm>
              <a:off x="605373" y="2724830"/>
              <a:ext cx="11086450" cy="2783573"/>
              <a:chOff x="605373" y="2724830"/>
              <a:chExt cx="11086450" cy="2783573"/>
            </a:xfrm>
          </p:grpSpPr>
          <p:grpSp>
            <p:nvGrpSpPr>
              <p:cNvPr id="15" name="Group 14">
                <a:extLst>
                  <a:ext uri="{FF2B5EF4-FFF2-40B4-BE49-F238E27FC236}">
                    <a16:creationId xmlns:a16="http://schemas.microsoft.com/office/drawing/2014/main" id="{8CF16506-F2BB-4971-BB86-51F725E0F5D7}"/>
                  </a:ext>
                </a:extLst>
              </p:cNvPr>
              <p:cNvGrpSpPr/>
              <p:nvPr/>
            </p:nvGrpSpPr>
            <p:grpSpPr>
              <a:xfrm>
                <a:off x="605373" y="2724830"/>
                <a:ext cx="11086450" cy="2783573"/>
                <a:chOff x="972675" y="2690655"/>
                <a:chExt cx="11086450" cy="2783573"/>
              </a:xfrm>
            </p:grpSpPr>
            <p:pic>
              <p:nvPicPr>
                <p:cNvPr id="21" name="Picture 6" descr="A picture containing text, measuring stick&#10;&#10;Description automatically generated">
                  <a:extLst>
                    <a:ext uri="{FF2B5EF4-FFF2-40B4-BE49-F238E27FC236}">
                      <a16:creationId xmlns:a16="http://schemas.microsoft.com/office/drawing/2014/main" id="{78FC0B79-1F0C-868B-CC83-900AC5EBA350}"/>
                    </a:ext>
                  </a:extLst>
                </p:cNvPr>
                <p:cNvPicPr>
                  <a:picLocks noChangeAspect="1"/>
                </p:cNvPicPr>
                <p:nvPr/>
              </p:nvPicPr>
              <p:blipFill rotWithShape="1">
                <a:blip r:embed="rId3"/>
                <a:srcRect l="16153" r="23023" b="4"/>
                <a:stretch/>
              </p:blipFill>
              <p:spPr>
                <a:xfrm>
                  <a:off x="972675" y="2950137"/>
                  <a:ext cx="1575142" cy="2203516"/>
                </a:xfrm>
                <a:prstGeom prst="rect">
                  <a:avLst/>
                </a:prstGeom>
              </p:spPr>
            </p:pic>
            <p:pic>
              <p:nvPicPr>
                <p:cNvPr id="3" name="Picture 2" descr="A picture containing person&#10;&#10;Description automatically generated">
                  <a:extLst>
                    <a:ext uri="{FF2B5EF4-FFF2-40B4-BE49-F238E27FC236}">
                      <a16:creationId xmlns:a16="http://schemas.microsoft.com/office/drawing/2014/main" id="{AE6FD058-D9AF-460D-AD46-14D80A9CC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332434" y="3320500"/>
                  <a:ext cx="2705100" cy="1521619"/>
                </a:xfrm>
                <a:prstGeom prst="rect">
                  <a:avLst/>
                </a:prstGeom>
              </p:spPr>
            </p:pic>
            <p:pic>
              <p:nvPicPr>
                <p:cNvPr id="6" name="Picture 5" descr="Diagram&#10;&#10;Description automatically generated">
                  <a:extLst>
                    <a:ext uri="{FF2B5EF4-FFF2-40B4-BE49-F238E27FC236}">
                      <a16:creationId xmlns:a16="http://schemas.microsoft.com/office/drawing/2014/main" id="{9F3B4599-78F4-4581-8843-456F1C92F6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230410" y="3360870"/>
                  <a:ext cx="2705098" cy="1521618"/>
                </a:xfrm>
                <a:prstGeom prst="rect">
                  <a:avLst/>
                </a:prstGeom>
              </p:spPr>
            </p:pic>
            <p:pic>
              <p:nvPicPr>
                <p:cNvPr id="10" name="Picture 9" descr="A person wearing glasses&#10;&#10;Description automatically generated with medium confidence">
                  <a:extLst>
                    <a:ext uri="{FF2B5EF4-FFF2-40B4-BE49-F238E27FC236}">
                      <a16:creationId xmlns:a16="http://schemas.microsoft.com/office/drawing/2014/main" id="{0F13BDA3-B552-4C78-8CD9-65036BA7C8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128385" y="3320499"/>
                  <a:ext cx="2705098" cy="1521618"/>
                </a:xfrm>
                <a:prstGeom prst="rect">
                  <a:avLst/>
                </a:prstGeom>
              </p:spPr>
            </p:pic>
            <p:pic>
              <p:nvPicPr>
                <p:cNvPr id="12" name="Picture 11" descr="A person wearing glasses&#10;&#10;Description automatically generated with medium confidence">
                  <a:extLst>
                    <a:ext uri="{FF2B5EF4-FFF2-40B4-BE49-F238E27FC236}">
                      <a16:creationId xmlns:a16="http://schemas.microsoft.com/office/drawing/2014/main" id="{AF29CDBD-EAAF-4817-9C9E-7ACD2ADA2A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8026360" y="3291087"/>
                  <a:ext cx="2705097" cy="1521617"/>
                </a:xfrm>
                <a:prstGeom prst="rect">
                  <a:avLst/>
                </a:prstGeom>
              </p:spPr>
            </p:pic>
            <p:pic>
              <p:nvPicPr>
                <p:cNvPr id="14" name="Picture 13" descr="A picture containing person, person&#10;&#10;Description automatically generated">
                  <a:extLst>
                    <a:ext uri="{FF2B5EF4-FFF2-40B4-BE49-F238E27FC236}">
                      <a16:creationId xmlns:a16="http://schemas.microsoft.com/office/drawing/2014/main" id="{E74F1717-DEC3-4093-8ADD-CD37D8ECE1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9915999" y="3290730"/>
                  <a:ext cx="2743201" cy="1543051"/>
                </a:xfrm>
                <a:prstGeom prst="rect">
                  <a:avLst/>
                </a:prstGeom>
              </p:spPr>
            </p:pic>
          </p:grpSp>
          <p:sp>
            <p:nvSpPr>
              <p:cNvPr id="16" name="Rectangle 15">
                <a:extLst>
                  <a:ext uri="{FF2B5EF4-FFF2-40B4-BE49-F238E27FC236}">
                    <a16:creationId xmlns:a16="http://schemas.microsoft.com/office/drawing/2014/main" id="{00C22999-AEE3-4323-BDF5-09D70EB320EF}"/>
                  </a:ext>
                </a:extLst>
              </p:cNvPr>
              <p:cNvSpPr/>
              <p:nvPr/>
            </p:nvSpPr>
            <p:spPr>
              <a:xfrm>
                <a:off x="2556872" y="3806889"/>
                <a:ext cx="1521619" cy="4478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9D5C5D56-3C05-48F2-8190-5CF8F8719E8E}"/>
                  </a:ext>
                </a:extLst>
              </p:cNvPr>
              <p:cNvSpPr/>
              <p:nvPr/>
            </p:nvSpPr>
            <p:spPr>
              <a:xfrm>
                <a:off x="4451063" y="3872495"/>
                <a:ext cx="1521619" cy="4478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B26B5A23-77ED-465F-A651-F535B9E71BB5}"/>
                  </a:ext>
                </a:extLst>
              </p:cNvPr>
              <p:cNvSpPr/>
              <p:nvPr/>
            </p:nvSpPr>
            <p:spPr>
              <a:xfrm>
                <a:off x="6352821" y="3707985"/>
                <a:ext cx="1521619" cy="4478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27">
                <a:extLst>
                  <a:ext uri="{FF2B5EF4-FFF2-40B4-BE49-F238E27FC236}">
                    <a16:creationId xmlns:a16="http://schemas.microsoft.com/office/drawing/2014/main" id="{62D53CBE-9F4D-4C28-A212-0BD0AF567433}"/>
                  </a:ext>
                </a:extLst>
              </p:cNvPr>
              <p:cNvSpPr/>
              <p:nvPr/>
            </p:nvSpPr>
            <p:spPr>
              <a:xfrm>
                <a:off x="8254580" y="3641311"/>
                <a:ext cx="1521619" cy="4478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3610E846-B827-42A7-8524-90C1105C87ED}"/>
                  </a:ext>
                </a:extLst>
              </p:cNvPr>
              <p:cNvSpPr/>
              <p:nvPr/>
            </p:nvSpPr>
            <p:spPr>
              <a:xfrm>
                <a:off x="10170204" y="3582955"/>
                <a:ext cx="1521619" cy="4478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Tree>
    <p:extLst>
      <p:ext uri="{BB962C8B-B14F-4D97-AF65-F5344CB8AC3E}">
        <p14:creationId xmlns:p14="http://schemas.microsoft.com/office/powerpoint/2010/main" val="4198786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4AADDE6-FC24-7C42-83E7-71BED812ADE0}"/>
              </a:ext>
            </a:extLst>
          </p:cNvPr>
          <p:cNvSpPr>
            <a:spLocks noGrp="1"/>
          </p:cNvSpPr>
          <p:nvPr>
            <p:ph type="ctrTitle"/>
          </p:nvPr>
        </p:nvSpPr>
        <p:spPr>
          <a:xfrm>
            <a:off x="1791496" y="863668"/>
            <a:ext cx="3723841" cy="727788"/>
          </a:xfrm>
        </p:spPr>
        <p:txBody>
          <a:bodyPr>
            <a:normAutofit fontScale="90000"/>
          </a:bodyPr>
          <a:lstStyle/>
          <a:p>
            <a:r>
              <a:rPr lang="en-US" dirty="0"/>
              <a:t>TYPICAL TIMELINE</a:t>
            </a:r>
          </a:p>
        </p:txBody>
      </p:sp>
      <p:sp>
        <p:nvSpPr>
          <p:cNvPr id="4" name="Slide Number Placeholder 3">
            <a:extLst>
              <a:ext uri="{FF2B5EF4-FFF2-40B4-BE49-F238E27FC236}">
                <a16:creationId xmlns:a16="http://schemas.microsoft.com/office/drawing/2014/main" id="{7628FACC-36CF-BB4F-B30A-BF01B0620B6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300"/>
              </a:spcAft>
              <a:buClrTx/>
              <a:buSzTx/>
              <a:buFontTx/>
              <a:buNone/>
              <a:tabLst/>
              <a:defRPr/>
            </a:pPr>
            <a:fld id="{08BCBFAE-17F8-4FF8-BA0B-2F6E6C4B0EE1}" type="slidenum">
              <a:rPr kumimoji="0" lang="en-AU" sz="600" b="0" i="0" u="none" strike="noStrike" kern="1200" cap="none" spc="0" normalizeH="0" baseline="0" noProof="0" smtClean="0">
                <a:ln>
                  <a:noFill/>
                </a:ln>
                <a:solidFill>
                  <a:prstClr val="black">
                    <a:tint val="75000"/>
                  </a:prstClr>
                </a:solidFill>
                <a:effectLst/>
                <a:uLnTx/>
                <a:uFillTx/>
                <a:latin typeface="Libre Franklin Thin" pitchFamily="2" charset="77"/>
                <a:ea typeface="+mn-ea"/>
                <a:cs typeface="+mn-cs"/>
              </a:rPr>
              <a:pPr marL="0" marR="0" lvl="0" indent="0" algn="r" defTabSz="914400" rtl="0" eaLnBrk="1" fontAlgn="auto" latinLnBrk="0" hangingPunct="1">
                <a:lnSpc>
                  <a:spcPct val="100000"/>
                </a:lnSpc>
                <a:spcBef>
                  <a:spcPts val="0"/>
                </a:spcBef>
                <a:spcAft>
                  <a:spcPts val="300"/>
                </a:spcAft>
                <a:buClrTx/>
                <a:buSzTx/>
                <a:buFontTx/>
                <a:buNone/>
                <a:tabLst/>
                <a:defRPr/>
              </a:pPr>
              <a:t>35</a:t>
            </a:fld>
            <a:endPar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grpSp>
        <p:nvGrpSpPr>
          <p:cNvPr id="22" name="Group 21">
            <a:extLst>
              <a:ext uri="{FF2B5EF4-FFF2-40B4-BE49-F238E27FC236}">
                <a16:creationId xmlns:a16="http://schemas.microsoft.com/office/drawing/2014/main" id="{5DFBA22C-209F-4201-9A61-59E689F7CD38}"/>
              </a:ext>
            </a:extLst>
          </p:cNvPr>
          <p:cNvGrpSpPr/>
          <p:nvPr/>
        </p:nvGrpSpPr>
        <p:grpSpPr>
          <a:xfrm>
            <a:off x="-167370" y="2138280"/>
            <a:ext cx="12192000" cy="1408537"/>
            <a:chOff x="-154029" y="2134937"/>
            <a:chExt cx="12192000" cy="1408537"/>
          </a:xfrm>
        </p:grpSpPr>
        <p:sp>
          <p:nvSpPr>
            <p:cNvPr id="9" name="Title 6">
              <a:extLst>
                <a:ext uri="{FF2B5EF4-FFF2-40B4-BE49-F238E27FC236}">
                  <a16:creationId xmlns:a16="http://schemas.microsoft.com/office/drawing/2014/main" id="{2732B08E-A74D-4499-A122-7A8FB8A4BB82}"/>
                </a:ext>
              </a:extLst>
            </p:cNvPr>
            <p:cNvSpPr txBox="1">
              <a:spLocks/>
            </p:cNvSpPr>
            <p:nvPr/>
          </p:nvSpPr>
          <p:spPr>
            <a:xfrm>
              <a:off x="657153" y="2815686"/>
              <a:ext cx="10904376" cy="727788"/>
            </a:xfrm>
            <a:prstGeom prst="rect">
              <a:avLst/>
            </a:prstGeom>
            <a:noFill/>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4000" b="1" i="0" kern="1200">
                  <a:solidFill>
                    <a:schemeClr val="bg1"/>
                  </a:solidFill>
                  <a:latin typeface="Libre Franklin" pitchFamily="2" charset="77"/>
                  <a:ea typeface="+mj-ea"/>
                  <a:cs typeface="+mj-cs"/>
                </a:defRPr>
              </a:lvl1pPr>
            </a:lstStyle>
            <a:p>
              <a:r>
                <a:rPr lang="en-US" dirty="0"/>
                <a:t>0              4                6                 8              12            24 </a:t>
              </a:r>
            </a:p>
          </p:txBody>
        </p:sp>
        <p:sp>
          <p:nvSpPr>
            <p:cNvPr id="20" name="Title 6">
              <a:extLst>
                <a:ext uri="{FF2B5EF4-FFF2-40B4-BE49-F238E27FC236}">
                  <a16:creationId xmlns:a16="http://schemas.microsoft.com/office/drawing/2014/main" id="{E3FE8F3F-B85F-43AB-95B9-80C07B6401C8}"/>
                </a:ext>
              </a:extLst>
            </p:cNvPr>
            <p:cNvSpPr txBox="1">
              <a:spLocks/>
            </p:cNvSpPr>
            <p:nvPr/>
          </p:nvSpPr>
          <p:spPr>
            <a:xfrm>
              <a:off x="-154029" y="2134937"/>
              <a:ext cx="12192000" cy="727788"/>
            </a:xfrm>
            <a:prstGeom prst="rect">
              <a:avLst/>
            </a:prstGeom>
            <a:noFill/>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4000" b="1" i="0" kern="1200">
                  <a:solidFill>
                    <a:schemeClr val="bg1"/>
                  </a:solidFill>
                  <a:latin typeface="Libre Franklin" pitchFamily="2" charset="77"/>
                  <a:ea typeface="+mj-ea"/>
                  <a:cs typeface="+mj-cs"/>
                </a:defRPr>
              </a:lvl1pPr>
            </a:lstStyle>
            <a:p>
              <a:r>
                <a:rPr lang="en-US" i="1" dirty="0"/>
                <a:t>Week:</a:t>
              </a:r>
            </a:p>
          </p:txBody>
        </p:sp>
      </p:grpSp>
      <p:pic>
        <p:nvPicPr>
          <p:cNvPr id="5" name="Picture 4">
            <a:extLst>
              <a:ext uri="{FF2B5EF4-FFF2-40B4-BE49-F238E27FC236}">
                <a16:creationId xmlns:a16="http://schemas.microsoft.com/office/drawing/2014/main" id="{8C41648D-B145-44B9-AF2E-7582E8F00302}"/>
              </a:ext>
            </a:extLst>
          </p:cNvPr>
          <p:cNvPicPr>
            <a:picLocks noChangeAspect="1"/>
          </p:cNvPicPr>
          <p:nvPr/>
        </p:nvPicPr>
        <p:blipFill>
          <a:blip r:embed="rId3"/>
          <a:stretch>
            <a:fillRect/>
          </a:stretch>
        </p:blipFill>
        <p:spPr>
          <a:xfrm>
            <a:off x="183357" y="191381"/>
            <a:ext cx="1815610" cy="2751386"/>
          </a:xfrm>
          <a:prstGeom prst="rect">
            <a:avLst/>
          </a:prstGeom>
        </p:spPr>
      </p:pic>
      <p:grpSp>
        <p:nvGrpSpPr>
          <p:cNvPr id="34" name="Group 33">
            <a:extLst>
              <a:ext uri="{FF2B5EF4-FFF2-40B4-BE49-F238E27FC236}">
                <a16:creationId xmlns:a16="http://schemas.microsoft.com/office/drawing/2014/main" id="{1AC9EF47-38F3-4A74-A6C8-FEA70B5E325D}"/>
              </a:ext>
            </a:extLst>
          </p:cNvPr>
          <p:cNvGrpSpPr/>
          <p:nvPr/>
        </p:nvGrpSpPr>
        <p:grpSpPr>
          <a:xfrm>
            <a:off x="206744" y="3538220"/>
            <a:ext cx="11778511" cy="2691746"/>
            <a:chOff x="206178" y="2745740"/>
            <a:chExt cx="11778511" cy="2691746"/>
          </a:xfrm>
        </p:grpSpPr>
        <p:pic>
          <p:nvPicPr>
            <p:cNvPr id="11" name="Picture 10">
              <a:extLst>
                <a:ext uri="{FF2B5EF4-FFF2-40B4-BE49-F238E27FC236}">
                  <a16:creationId xmlns:a16="http://schemas.microsoft.com/office/drawing/2014/main" id="{4542C873-320F-48CD-B113-C7B4B1752702}"/>
                </a:ext>
              </a:extLst>
            </p:cNvPr>
            <p:cNvPicPr>
              <a:picLocks noChangeAspect="1"/>
            </p:cNvPicPr>
            <p:nvPr/>
          </p:nvPicPr>
          <p:blipFill>
            <a:blip r:embed="rId4"/>
            <a:stretch>
              <a:fillRect/>
            </a:stretch>
          </p:blipFill>
          <p:spPr>
            <a:xfrm>
              <a:off x="206178" y="2762934"/>
              <a:ext cx="1584752" cy="2674552"/>
            </a:xfrm>
            <a:prstGeom prst="rect">
              <a:avLst/>
            </a:prstGeom>
          </p:spPr>
        </p:pic>
        <p:pic>
          <p:nvPicPr>
            <p:cNvPr id="17" name="Picture 16">
              <a:extLst>
                <a:ext uri="{FF2B5EF4-FFF2-40B4-BE49-F238E27FC236}">
                  <a16:creationId xmlns:a16="http://schemas.microsoft.com/office/drawing/2014/main" id="{F65F9C62-1149-436F-A220-9A42F3E493D0}"/>
                </a:ext>
              </a:extLst>
            </p:cNvPr>
            <p:cNvPicPr>
              <a:picLocks noChangeAspect="1"/>
            </p:cNvPicPr>
            <p:nvPr/>
          </p:nvPicPr>
          <p:blipFill>
            <a:blip r:embed="rId5"/>
            <a:stretch>
              <a:fillRect/>
            </a:stretch>
          </p:blipFill>
          <p:spPr>
            <a:xfrm>
              <a:off x="1998401" y="2762934"/>
              <a:ext cx="1867843" cy="2674552"/>
            </a:xfrm>
            <a:prstGeom prst="rect">
              <a:avLst/>
            </a:prstGeom>
          </p:spPr>
        </p:pic>
        <p:pic>
          <p:nvPicPr>
            <p:cNvPr id="23" name="Picture 22">
              <a:extLst>
                <a:ext uri="{FF2B5EF4-FFF2-40B4-BE49-F238E27FC236}">
                  <a16:creationId xmlns:a16="http://schemas.microsoft.com/office/drawing/2014/main" id="{C54E9BBD-6E35-4A6E-A021-45B9C1CF07E2}"/>
                </a:ext>
              </a:extLst>
            </p:cNvPr>
            <p:cNvPicPr>
              <a:picLocks noChangeAspect="1"/>
            </p:cNvPicPr>
            <p:nvPr/>
          </p:nvPicPr>
          <p:blipFill>
            <a:blip r:embed="rId6"/>
            <a:stretch>
              <a:fillRect/>
            </a:stretch>
          </p:blipFill>
          <p:spPr>
            <a:xfrm>
              <a:off x="4139359" y="2771531"/>
              <a:ext cx="1788705" cy="2657358"/>
            </a:xfrm>
            <a:prstGeom prst="rect">
              <a:avLst/>
            </a:prstGeom>
          </p:spPr>
        </p:pic>
        <p:pic>
          <p:nvPicPr>
            <p:cNvPr id="25" name="Picture 24">
              <a:extLst>
                <a:ext uri="{FF2B5EF4-FFF2-40B4-BE49-F238E27FC236}">
                  <a16:creationId xmlns:a16="http://schemas.microsoft.com/office/drawing/2014/main" id="{7209720D-78D3-41EA-A1BD-9F53250CCEF0}"/>
                </a:ext>
              </a:extLst>
            </p:cNvPr>
            <p:cNvPicPr>
              <a:picLocks noChangeAspect="1"/>
            </p:cNvPicPr>
            <p:nvPr/>
          </p:nvPicPr>
          <p:blipFill>
            <a:blip r:embed="rId7"/>
            <a:stretch>
              <a:fillRect/>
            </a:stretch>
          </p:blipFill>
          <p:spPr>
            <a:xfrm>
              <a:off x="6207954" y="2771532"/>
              <a:ext cx="1881315" cy="2657357"/>
            </a:xfrm>
            <a:prstGeom prst="rect">
              <a:avLst/>
            </a:prstGeom>
          </p:spPr>
        </p:pic>
        <p:pic>
          <p:nvPicPr>
            <p:cNvPr id="31" name="Picture 30">
              <a:extLst>
                <a:ext uri="{FF2B5EF4-FFF2-40B4-BE49-F238E27FC236}">
                  <a16:creationId xmlns:a16="http://schemas.microsoft.com/office/drawing/2014/main" id="{1289EE12-175C-4C29-9F61-3BA5ADFACEEF}"/>
                </a:ext>
              </a:extLst>
            </p:cNvPr>
            <p:cNvPicPr>
              <a:picLocks noChangeAspect="1"/>
            </p:cNvPicPr>
            <p:nvPr/>
          </p:nvPicPr>
          <p:blipFill>
            <a:blip r:embed="rId8"/>
            <a:stretch>
              <a:fillRect/>
            </a:stretch>
          </p:blipFill>
          <p:spPr>
            <a:xfrm>
              <a:off x="8325758" y="2745740"/>
              <a:ext cx="1610081" cy="2674552"/>
            </a:xfrm>
            <a:prstGeom prst="rect">
              <a:avLst/>
            </a:prstGeom>
          </p:spPr>
        </p:pic>
        <p:pic>
          <p:nvPicPr>
            <p:cNvPr id="33" name="Picture 32">
              <a:extLst>
                <a:ext uri="{FF2B5EF4-FFF2-40B4-BE49-F238E27FC236}">
                  <a16:creationId xmlns:a16="http://schemas.microsoft.com/office/drawing/2014/main" id="{3BACCF98-39B3-43F5-AE50-DFE3516DEE81}"/>
                </a:ext>
              </a:extLst>
            </p:cNvPr>
            <p:cNvPicPr>
              <a:picLocks noChangeAspect="1"/>
            </p:cNvPicPr>
            <p:nvPr/>
          </p:nvPicPr>
          <p:blipFill>
            <a:blip r:embed="rId9"/>
            <a:stretch>
              <a:fillRect/>
            </a:stretch>
          </p:blipFill>
          <p:spPr>
            <a:xfrm>
              <a:off x="10172328" y="2754337"/>
              <a:ext cx="1812361" cy="2674552"/>
            </a:xfrm>
            <a:prstGeom prst="rect">
              <a:avLst/>
            </a:prstGeom>
          </p:spPr>
        </p:pic>
      </p:grpSp>
      <mc:AlternateContent xmlns:mc="http://schemas.openxmlformats.org/markup-compatibility/2006" xmlns:p14="http://schemas.microsoft.com/office/powerpoint/2010/main">
        <mc:Choice Requires="p14">
          <p:contentPart p14:bwMode="auto" r:id="rId10">
            <p14:nvContentPartPr>
              <p14:cNvPr id="41" name="Ink 40">
                <a:extLst>
                  <a:ext uri="{FF2B5EF4-FFF2-40B4-BE49-F238E27FC236}">
                    <a16:creationId xmlns:a16="http://schemas.microsoft.com/office/drawing/2014/main" id="{6E1B213D-B52D-4FCD-A4C7-B79F550AA18A}"/>
                  </a:ext>
                </a:extLst>
              </p14:cNvPr>
              <p14:cNvContentPartPr/>
              <p14:nvPr/>
            </p14:nvContentPartPr>
            <p14:xfrm>
              <a:off x="4014257" y="887966"/>
              <a:ext cx="360" cy="360"/>
            </p14:xfrm>
          </p:contentPart>
        </mc:Choice>
        <mc:Fallback xmlns="">
          <p:pic>
            <p:nvPicPr>
              <p:cNvPr id="41" name="Ink 40">
                <a:extLst>
                  <a:ext uri="{FF2B5EF4-FFF2-40B4-BE49-F238E27FC236}">
                    <a16:creationId xmlns:a16="http://schemas.microsoft.com/office/drawing/2014/main" id="{6E1B213D-B52D-4FCD-A4C7-B79F550AA18A}"/>
                  </a:ext>
                </a:extLst>
              </p:cNvPr>
              <p:cNvPicPr/>
              <p:nvPr/>
            </p:nvPicPr>
            <p:blipFill>
              <a:blip r:embed="rId16"/>
              <a:stretch>
                <a:fillRect/>
              </a:stretch>
            </p:blipFill>
            <p:spPr>
              <a:xfrm>
                <a:off x="4005257" y="87932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2" name="Ink 41">
                <a:extLst>
                  <a:ext uri="{FF2B5EF4-FFF2-40B4-BE49-F238E27FC236}">
                    <a16:creationId xmlns:a16="http://schemas.microsoft.com/office/drawing/2014/main" id="{B2BA4CBB-9E57-4512-90C0-81E8EFF14B5D}"/>
                  </a:ext>
                </a:extLst>
              </p14:cNvPr>
              <p14:cNvContentPartPr/>
              <p14:nvPr/>
            </p14:nvContentPartPr>
            <p14:xfrm>
              <a:off x="4458497" y="1044566"/>
              <a:ext cx="360" cy="360"/>
            </p14:xfrm>
          </p:contentPart>
        </mc:Choice>
        <mc:Fallback xmlns="">
          <p:pic>
            <p:nvPicPr>
              <p:cNvPr id="42" name="Ink 41">
                <a:extLst>
                  <a:ext uri="{FF2B5EF4-FFF2-40B4-BE49-F238E27FC236}">
                    <a16:creationId xmlns:a16="http://schemas.microsoft.com/office/drawing/2014/main" id="{B2BA4CBB-9E57-4512-90C0-81E8EFF14B5D}"/>
                  </a:ext>
                </a:extLst>
              </p:cNvPr>
              <p:cNvPicPr/>
              <p:nvPr/>
            </p:nvPicPr>
            <p:blipFill>
              <a:blip r:embed="rId16"/>
              <a:stretch>
                <a:fillRect/>
              </a:stretch>
            </p:blipFill>
            <p:spPr>
              <a:xfrm>
                <a:off x="4449857" y="103592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3" name="Ink 42">
                <a:extLst>
                  <a:ext uri="{FF2B5EF4-FFF2-40B4-BE49-F238E27FC236}">
                    <a16:creationId xmlns:a16="http://schemas.microsoft.com/office/drawing/2014/main" id="{28F66AC6-1A56-4E9E-AD36-F0AEE8D97CEE}"/>
                  </a:ext>
                </a:extLst>
              </p14:cNvPr>
              <p14:cNvContentPartPr/>
              <p14:nvPr/>
            </p14:nvContentPartPr>
            <p14:xfrm>
              <a:off x="8655737" y="1079486"/>
              <a:ext cx="360" cy="360"/>
            </p14:xfrm>
          </p:contentPart>
        </mc:Choice>
        <mc:Fallback xmlns="">
          <p:pic>
            <p:nvPicPr>
              <p:cNvPr id="43" name="Ink 42">
                <a:extLst>
                  <a:ext uri="{FF2B5EF4-FFF2-40B4-BE49-F238E27FC236}">
                    <a16:creationId xmlns:a16="http://schemas.microsoft.com/office/drawing/2014/main" id="{28F66AC6-1A56-4E9E-AD36-F0AEE8D97CEE}"/>
                  </a:ext>
                </a:extLst>
              </p:cNvPr>
              <p:cNvPicPr/>
              <p:nvPr/>
            </p:nvPicPr>
            <p:blipFill>
              <a:blip r:embed="rId16"/>
              <a:stretch>
                <a:fillRect/>
              </a:stretch>
            </p:blipFill>
            <p:spPr>
              <a:xfrm>
                <a:off x="8647097" y="1070846"/>
                <a:ext cx="18000" cy="18000"/>
              </a:xfrm>
              <a:prstGeom prst="rect">
                <a:avLst/>
              </a:prstGeom>
            </p:spPr>
          </p:pic>
        </mc:Fallback>
      </mc:AlternateContent>
      <p:grpSp>
        <p:nvGrpSpPr>
          <p:cNvPr id="47" name="Group 46">
            <a:extLst>
              <a:ext uri="{FF2B5EF4-FFF2-40B4-BE49-F238E27FC236}">
                <a16:creationId xmlns:a16="http://schemas.microsoft.com/office/drawing/2014/main" id="{C7F83650-2B94-40AD-98BB-DDDD50394338}"/>
              </a:ext>
            </a:extLst>
          </p:cNvPr>
          <p:cNvGrpSpPr/>
          <p:nvPr/>
        </p:nvGrpSpPr>
        <p:grpSpPr>
          <a:xfrm>
            <a:off x="8708297" y="940526"/>
            <a:ext cx="35280" cy="360"/>
            <a:chOff x="8708297" y="940526"/>
            <a:chExt cx="35280" cy="360"/>
          </a:xfrm>
        </p:grpSpPr>
        <mc:AlternateContent xmlns:mc="http://schemas.openxmlformats.org/markup-compatibility/2006" xmlns:p14="http://schemas.microsoft.com/office/powerpoint/2010/main">
          <mc:Choice Requires="p14">
            <p:contentPart p14:bwMode="auto" r:id="rId19">
              <p14:nvContentPartPr>
                <p14:cNvPr id="44" name="Ink 43">
                  <a:extLst>
                    <a:ext uri="{FF2B5EF4-FFF2-40B4-BE49-F238E27FC236}">
                      <a16:creationId xmlns:a16="http://schemas.microsoft.com/office/drawing/2014/main" id="{E1733C1B-DAC4-446E-BE2D-BDA094B09E5B}"/>
                    </a:ext>
                  </a:extLst>
                </p14:cNvPr>
                <p14:cNvContentPartPr/>
                <p14:nvPr/>
              </p14:nvContentPartPr>
              <p14:xfrm>
                <a:off x="8743217" y="940526"/>
                <a:ext cx="360" cy="360"/>
              </p14:xfrm>
            </p:contentPart>
          </mc:Choice>
          <mc:Fallback xmlns="">
            <p:pic>
              <p:nvPicPr>
                <p:cNvPr id="44" name="Ink 43">
                  <a:extLst>
                    <a:ext uri="{FF2B5EF4-FFF2-40B4-BE49-F238E27FC236}">
                      <a16:creationId xmlns:a16="http://schemas.microsoft.com/office/drawing/2014/main" id="{E1733C1B-DAC4-446E-BE2D-BDA094B09E5B}"/>
                    </a:ext>
                  </a:extLst>
                </p:cNvPr>
                <p:cNvPicPr/>
                <p:nvPr/>
              </p:nvPicPr>
              <p:blipFill>
                <a:blip r:embed="rId16"/>
                <a:stretch>
                  <a:fillRect/>
                </a:stretch>
              </p:blipFill>
              <p:spPr>
                <a:xfrm>
                  <a:off x="8734217" y="93152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5" name="Ink 44">
                  <a:extLst>
                    <a:ext uri="{FF2B5EF4-FFF2-40B4-BE49-F238E27FC236}">
                      <a16:creationId xmlns:a16="http://schemas.microsoft.com/office/drawing/2014/main" id="{8CACDC1C-2F3F-418C-B004-F27EEF472C11}"/>
                    </a:ext>
                  </a:extLst>
                </p14:cNvPr>
                <p14:cNvContentPartPr/>
                <p14:nvPr/>
              </p14:nvContentPartPr>
              <p14:xfrm>
                <a:off x="8708297" y="940526"/>
                <a:ext cx="360" cy="360"/>
              </p14:xfrm>
            </p:contentPart>
          </mc:Choice>
          <mc:Fallback xmlns="">
            <p:pic>
              <p:nvPicPr>
                <p:cNvPr id="45" name="Ink 44">
                  <a:extLst>
                    <a:ext uri="{FF2B5EF4-FFF2-40B4-BE49-F238E27FC236}">
                      <a16:creationId xmlns:a16="http://schemas.microsoft.com/office/drawing/2014/main" id="{8CACDC1C-2F3F-418C-B004-F27EEF472C11}"/>
                    </a:ext>
                  </a:extLst>
                </p:cNvPr>
                <p:cNvPicPr/>
                <p:nvPr/>
              </p:nvPicPr>
              <p:blipFill>
                <a:blip r:embed="rId16"/>
                <a:stretch>
                  <a:fillRect/>
                </a:stretch>
              </p:blipFill>
              <p:spPr>
                <a:xfrm>
                  <a:off x="8699297" y="931526"/>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46" name="Ink 45">
                <a:extLst>
                  <a:ext uri="{FF2B5EF4-FFF2-40B4-BE49-F238E27FC236}">
                    <a16:creationId xmlns:a16="http://schemas.microsoft.com/office/drawing/2014/main" id="{512043C0-797C-4329-AD6B-FB1DE41DAC26}"/>
                  </a:ext>
                </a:extLst>
              </p14:cNvPr>
              <p14:cNvContentPartPr/>
              <p14:nvPr/>
            </p14:nvContentPartPr>
            <p14:xfrm>
              <a:off x="8420657" y="940526"/>
              <a:ext cx="360" cy="360"/>
            </p14:xfrm>
          </p:contentPart>
        </mc:Choice>
        <mc:Fallback xmlns="">
          <p:pic>
            <p:nvPicPr>
              <p:cNvPr id="46" name="Ink 45">
                <a:extLst>
                  <a:ext uri="{FF2B5EF4-FFF2-40B4-BE49-F238E27FC236}">
                    <a16:creationId xmlns:a16="http://schemas.microsoft.com/office/drawing/2014/main" id="{512043C0-797C-4329-AD6B-FB1DE41DAC26}"/>
                  </a:ext>
                </a:extLst>
              </p:cNvPr>
              <p:cNvPicPr/>
              <p:nvPr/>
            </p:nvPicPr>
            <p:blipFill>
              <a:blip r:embed="rId16"/>
              <a:stretch>
                <a:fillRect/>
              </a:stretch>
            </p:blipFill>
            <p:spPr>
              <a:xfrm>
                <a:off x="8412017" y="93152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8" name="Ink 47">
                <a:extLst>
                  <a:ext uri="{FF2B5EF4-FFF2-40B4-BE49-F238E27FC236}">
                    <a16:creationId xmlns:a16="http://schemas.microsoft.com/office/drawing/2014/main" id="{897BF28D-FA60-4D01-9F59-52C380572505}"/>
                  </a:ext>
                </a:extLst>
              </p14:cNvPr>
              <p14:cNvContentPartPr/>
              <p14:nvPr/>
            </p14:nvContentPartPr>
            <p14:xfrm>
              <a:off x="9073697" y="1898126"/>
              <a:ext cx="360" cy="360"/>
            </p14:xfrm>
          </p:contentPart>
        </mc:Choice>
        <mc:Fallback xmlns="">
          <p:pic>
            <p:nvPicPr>
              <p:cNvPr id="48" name="Ink 47">
                <a:extLst>
                  <a:ext uri="{FF2B5EF4-FFF2-40B4-BE49-F238E27FC236}">
                    <a16:creationId xmlns:a16="http://schemas.microsoft.com/office/drawing/2014/main" id="{897BF28D-FA60-4D01-9F59-52C380572505}"/>
                  </a:ext>
                </a:extLst>
              </p:cNvPr>
              <p:cNvPicPr/>
              <p:nvPr/>
            </p:nvPicPr>
            <p:blipFill>
              <a:blip r:embed="rId16"/>
              <a:stretch>
                <a:fillRect/>
              </a:stretch>
            </p:blipFill>
            <p:spPr>
              <a:xfrm>
                <a:off x="9065057" y="188948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9" name="Ink 48">
                <a:extLst>
                  <a:ext uri="{FF2B5EF4-FFF2-40B4-BE49-F238E27FC236}">
                    <a16:creationId xmlns:a16="http://schemas.microsoft.com/office/drawing/2014/main" id="{C7F605D3-817B-400E-A4DB-545ADCFB713A}"/>
                  </a:ext>
                </a:extLst>
              </p14:cNvPr>
              <p14:cNvContentPartPr/>
              <p14:nvPr/>
            </p14:nvContentPartPr>
            <p14:xfrm>
              <a:off x="9091337" y="2115566"/>
              <a:ext cx="360" cy="360"/>
            </p14:xfrm>
          </p:contentPart>
        </mc:Choice>
        <mc:Fallback xmlns="">
          <p:pic>
            <p:nvPicPr>
              <p:cNvPr id="49" name="Ink 48">
                <a:extLst>
                  <a:ext uri="{FF2B5EF4-FFF2-40B4-BE49-F238E27FC236}">
                    <a16:creationId xmlns:a16="http://schemas.microsoft.com/office/drawing/2014/main" id="{C7F605D3-817B-400E-A4DB-545ADCFB713A}"/>
                  </a:ext>
                </a:extLst>
              </p:cNvPr>
              <p:cNvPicPr/>
              <p:nvPr/>
            </p:nvPicPr>
            <p:blipFill>
              <a:blip r:embed="rId16"/>
              <a:stretch>
                <a:fillRect/>
              </a:stretch>
            </p:blipFill>
            <p:spPr>
              <a:xfrm>
                <a:off x="9082337" y="2106926"/>
                <a:ext cx="18000" cy="18000"/>
              </a:xfrm>
              <a:prstGeom prst="rect">
                <a:avLst/>
              </a:prstGeom>
            </p:spPr>
          </p:pic>
        </mc:Fallback>
      </mc:AlternateContent>
    </p:spTree>
    <p:extLst>
      <p:ext uri="{BB962C8B-B14F-4D97-AF65-F5344CB8AC3E}">
        <p14:creationId xmlns:p14="http://schemas.microsoft.com/office/powerpoint/2010/main" val="1237790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4AADDE6-FC24-7C42-83E7-71BED812ADE0}"/>
              </a:ext>
            </a:extLst>
          </p:cNvPr>
          <p:cNvSpPr>
            <a:spLocks noGrp="1"/>
          </p:cNvSpPr>
          <p:nvPr>
            <p:ph type="ctrTitle"/>
          </p:nvPr>
        </p:nvSpPr>
        <p:spPr>
          <a:xfrm>
            <a:off x="1791496" y="863668"/>
            <a:ext cx="3723841" cy="727788"/>
          </a:xfrm>
        </p:spPr>
        <p:txBody>
          <a:bodyPr>
            <a:normAutofit fontScale="90000"/>
          </a:bodyPr>
          <a:lstStyle/>
          <a:p>
            <a:r>
              <a:rPr lang="en-US" dirty="0"/>
              <a:t>TYPICAL TIMELINE</a:t>
            </a:r>
          </a:p>
        </p:txBody>
      </p:sp>
      <p:sp>
        <p:nvSpPr>
          <p:cNvPr id="4" name="Slide Number Placeholder 3">
            <a:extLst>
              <a:ext uri="{FF2B5EF4-FFF2-40B4-BE49-F238E27FC236}">
                <a16:creationId xmlns:a16="http://schemas.microsoft.com/office/drawing/2014/main" id="{7628FACC-36CF-BB4F-B30A-BF01B0620B6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300"/>
              </a:spcAft>
              <a:buClrTx/>
              <a:buSzTx/>
              <a:buFontTx/>
              <a:buNone/>
              <a:tabLst/>
              <a:defRPr/>
            </a:pPr>
            <a:fld id="{08BCBFAE-17F8-4FF8-BA0B-2F6E6C4B0EE1}" type="slidenum">
              <a:rPr kumimoji="0" lang="en-AU" sz="600" b="0" i="0" u="none" strike="noStrike" kern="1200" cap="none" spc="0" normalizeH="0" baseline="0" noProof="0" smtClean="0">
                <a:ln>
                  <a:noFill/>
                </a:ln>
                <a:solidFill>
                  <a:prstClr val="black">
                    <a:tint val="75000"/>
                  </a:prstClr>
                </a:solidFill>
                <a:effectLst/>
                <a:uLnTx/>
                <a:uFillTx/>
                <a:latin typeface="Libre Franklin Thin" pitchFamily="2" charset="77"/>
                <a:ea typeface="+mn-ea"/>
                <a:cs typeface="+mn-cs"/>
              </a:rPr>
              <a:pPr marL="0" marR="0" lvl="0" indent="0" algn="r" defTabSz="914400" rtl="0" eaLnBrk="1" fontAlgn="auto" latinLnBrk="0" hangingPunct="1">
                <a:lnSpc>
                  <a:spcPct val="100000"/>
                </a:lnSpc>
                <a:spcBef>
                  <a:spcPts val="0"/>
                </a:spcBef>
                <a:spcAft>
                  <a:spcPts val="300"/>
                </a:spcAft>
                <a:buClrTx/>
                <a:buSzTx/>
                <a:buFontTx/>
                <a:buNone/>
                <a:tabLst/>
                <a:defRPr/>
              </a:pPr>
              <a:t>36</a:t>
            </a:fld>
            <a:endPar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grpSp>
        <p:nvGrpSpPr>
          <p:cNvPr id="22" name="Group 21">
            <a:extLst>
              <a:ext uri="{FF2B5EF4-FFF2-40B4-BE49-F238E27FC236}">
                <a16:creationId xmlns:a16="http://schemas.microsoft.com/office/drawing/2014/main" id="{5DFBA22C-209F-4201-9A61-59E689F7CD38}"/>
              </a:ext>
            </a:extLst>
          </p:cNvPr>
          <p:cNvGrpSpPr/>
          <p:nvPr/>
        </p:nvGrpSpPr>
        <p:grpSpPr>
          <a:xfrm>
            <a:off x="-155209" y="1730032"/>
            <a:ext cx="12192000" cy="1424733"/>
            <a:chOff x="-141868" y="1726689"/>
            <a:chExt cx="12192000" cy="1424733"/>
          </a:xfrm>
        </p:grpSpPr>
        <p:sp>
          <p:nvSpPr>
            <p:cNvPr id="9" name="Title 6">
              <a:extLst>
                <a:ext uri="{FF2B5EF4-FFF2-40B4-BE49-F238E27FC236}">
                  <a16:creationId xmlns:a16="http://schemas.microsoft.com/office/drawing/2014/main" id="{2732B08E-A74D-4499-A122-7A8FB8A4BB82}"/>
                </a:ext>
              </a:extLst>
            </p:cNvPr>
            <p:cNvSpPr txBox="1">
              <a:spLocks/>
            </p:cNvSpPr>
            <p:nvPr/>
          </p:nvSpPr>
          <p:spPr>
            <a:xfrm>
              <a:off x="657153" y="2423634"/>
              <a:ext cx="10711445" cy="727788"/>
            </a:xfrm>
            <a:prstGeom prst="rect">
              <a:avLst/>
            </a:prstGeom>
            <a:noFill/>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4000" b="1" i="0" kern="1200">
                  <a:solidFill>
                    <a:schemeClr val="bg1"/>
                  </a:solidFill>
                  <a:latin typeface="Libre Franklin" pitchFamily="2" charset="77"/>
                  <a:ea typeface="+mj-ea"/>
                  <a:cs typeface="+mj-cs"/>
                </a:defRPr>
              </a:lvl1pPr>
            </a:lstStyle>
            <a:p>
              <a:r>
                <a:rPr lang="en-US" dirty="0"/>
                <a:t>6                 12 </a:t>
              </a:r>
            </a:p>
          </p:txBody>
        </p:sp>
        <p:sp>
          <p:nvSpPr>
            <p:cNvPr id="20" name="Title 6">
              <a:extLst>
                <a:ext uri="{FF2B5EF4-FFF2-40B4-BE49-F238E27FC236}">
                  <a16:creationId xmlns:a16="http://schemas.microsoft.com/office/drawing/2014/main" id="{E3FE8F3F-B85F-43AB-95B9-80C07B6401C8}"/>
                </a:ext>
              </a:extLst>
            </p:cNvPr>
            <p:cNvSpPr txBox="1">
              <a:spLocks/>
            </p:cNvSpPr>
            <p:nvPr/>
          </p:nvSpPr>
          <p:spPr>
            <a:xfrm>
              <a:off x="-141868" y="1726689"/>
              <a:ext cx="12192000" cy="727788"/>
            </a:xfrm>
            <a:prstGeom prst="rect">
              <a:avLst/>
            </a:prstGeom>
            <a:noFill/>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4000" b="1" i="0" kern="1200">
                  <a:solidFill>
                    <a:schemeClr val="bg1"/>
                  </a:solidFill>
                  <a:latin typeface="Libre Franklin" pitchFamily="2" charset="77"/>
                  <a:ea typeface="+mj-ea"/>
                  <a:cs typeface="+mj-cs"/>
                </a:defRPr>
              </a:lvl1pPr>
            </a:lstStyle>
            <a:p>
              <a:r>
                <a:rPr lang="en-US" i="1" dirty="0"/>
                <a:t>Months:</a:t>
              </a:r>
            </a:p>
          </p:txBody>
        </p:sp>
      </p:grpSp>
      <p:pic>
        <p:nvPicPr>
          <p:cNvPr id="5" name="Picture 4">
            <a:extLst>
              <a:ext uri="{FF2B5EF4-FFF2-40B4-BE49-F238E27FC236}">
                <a16:creationId xmlns:a16="http://schemas.microsoft.com/office/drawing/2014/main" id="{8C41648D-B145-44B9-AF2E-7582E8F00302}"/>
              </a:ext>
            </a:extLst>
          </p:cNvPr>
          <p:cNvPicPr>
            <a:picLocks noChangeAspect="1"/>
          </p:cNvPicPr>
          <p:nvPr/>
        </p:nvPicPr>
        <p:blipFill>
          <a:blip r:embed="rId3"/>
          <a:stretch>
            <a:fillRect/>
          </a:stretch>
        </p:blipFill>
        <p:spPr>
          <a:xfrm>
            <a:off x="357732" y="215763"/>
            <a:ext cx="1815610" cy="2751386"/>
          </a:xfrm>
          <a:prstGeom prst="rect">
            <a:avLst/>
          </a:prstGeom>
        </p:spPr>
      </p:pic>
      <mc:AlternateContent xmlns:mc="http://schemas.openxmlformats.org/markup-compatibility/2006" xmlns:p14="http://schemas.microsoft.com/office/powerpoint/2010/main">
        <mc:Choice Requires="p14">
          <p:contentPart p14:bwMode="auto" r:id="rId4">
            <p14:nvContentPartPr>
              <p14:cNvPr id="41" name="Ink 40">
                <a:extLst>
                  <a:ext uri="{FF2B5EF4-FFF2-40B4-BE49-F238E27FC236}">
                    <a16:creationId xmlns:a16="http://schemas.microsoft.com/office/drawing/2014/main" id="{6E1B213D-B52D-4FCD-A4C7-B79F550AA18A}"/>
                  </a:ext>
                </a:extLst>
              </p14:cNvPr>
              <p14:cNvContentPartPr/>
              <p14:nvPr/>
            </p14:nvContentPartPr>
            <p14:xfrm>
              <a:off x="4014257" y="887966"/>
              <a:ext cx="360" cy="360"/>
            </p14:xfrm>
          </p:contentPart>
        </mc:Choice>
        <mc:Fallback xmlns="">
          <p:pic>
            <p:nvPicPr>
              <p:cNvPr id="41" name="Ink 40">
                <a:extLst>
                  <a:ext uri="{FF2B5EF4-FFF2-40B4-BE49-F238E27FC236}">
                    <a16:creationId xmlns:a16="http://schemas.microsoft.com/office/drawing/2014/main" id="{6E1B213D-B52D-4FCD-A4C7-B79F550AA18A}"/>
                  </a:ext>
                </a:extLst>
              </p:cNvPr>
              <p:cNvPicPr/>
              <p:nvPr/>
            </p:nvPicPr>
            <p:blipFill>
              <a:blip r:embed="rId16"/>
              <a:stretch>
                <a:fillRect/>
              </a:stretch>
            </p:blipFill>
            <p:spPr>
              <a:xfrm>
                <a:off x="4005257" y="87932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2" name="Ink 41">
                <a:extLst>
                  <a:ext uri="{FF2B5EF4-FFF2-40B4-BE49-F238E27FC236}">
                    <a16:creationId xmlns:a16="http://schemas.microsoft.com/office/drawing/2014/main" id="{B2BA4CBB-9E57-4512-90C0-81E8EFF14B5D}"/>
                  </a:ext>
                </a:extLst>
              </p14:cNvPr>
              <p14:cNvContentPartPr/>
              <p14:nvPr/>
            </p14:nvContentPartPr>
            <p14:xfrm>
              <a:off x="4458497" y="1044566"/>
              <a:ext cx="360" cy="360"/>
            </p14:xfrm>
          </p:contentPart>
        </mc:Choice>
        <mc:Fallback xmlns="">
          <p:pic>
            <p:nvPicPr>
              <p:cNvPr id="42" name="Ink 41">
                <a:extLst>
                  <a:ext uri="{FF2B5EF4-FFF2-40B4-BE49-F238E27FC236}">
                    <a16:creationId xmlns:a16="http://schemas.microsoft.com/office/drawing/2014/main" id="{B2BA4CBB-9E57-4512-90C0-81E8EFF14B5D}"/>
                  </a:ext>
                </a:extLst>
              </p:cNvPr>
              <p:cNvPicPr/>
              <p:nvPr/>
            </p:nvPicPr>
            <p:blipFill>
              <a:blip r:embed="rId16"/>
              <a:stretch>
                <a:fillRect/>
              </a:stretch>
            </p:blipFill>
            <p:spPr>
              <a:xfrm>
                <a:off x="4449857" y="103592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3" name="Ink 42">
                <a:extLst>
                  <a:ext uri="{FF2B5EF4-FFF2-40B4-BE49-F238E27FC236}">
                    <a16:creationId xmlns:a16="http://schemas.microsoft.com/office/drawing/2014/main" id="{28F66AC6-1A56-4E9E-AD36-F0AEE8D97CEE}"/>
                  </a:ext>
                </a:extLst>
              </p14:cNvPr>
              <p14:cNvContentPartPr/>
              <p14:nvPr/>
            </p14:nvContentPartPr>
            <p14:xfrm>
              <a:off x="8655737" y="1079486"/>
              <a:ext cx="360" cy="360"/>
            </p14:xfrm>
          </p:contentPart>
        </mc:Choice>
        <mc:Fallback xmlns="">
          <p:pic>
            <p:nvPicPr>
              <p:cNvPr id="43" name="Ink 42">
                <a:extLst>
                  <a:ext uri="{FF2B5EF4-FFF2-40B4-BE49-F238E27FC236}">
                    <a16:creationId xmlns:a16="http://schemas.microsoft.com/office/drawing/2014/main" id="{28F66AC6-1A56-4E9E-AD36-F0AEE8D97CEE}"/>
                  </a:ext>
                </a:extLst>
              </p:cNvPr>
              <p:cNvPicPr/>
              <p:nvPr/>
            </p:nvPicPr>
            <p:blipFill>
              <a:blip r:embed="rId16"/>
              <a:stretch>
                <a:fillRect/>
              </a:stretch>
            </p:blipFill>
            <p:spPr>
              <a:xfrm>
                <a:off x="8647097" y="1070846"/>
                <a:ext cx="18000" cy="18000"/>
              </a:xfrm>
              <a:prstGeom prst="rect">
                <a:avLst/>
              </a:prstGeom>
            </p:spPr>
          </p:pic>
        </mc:Fallback>
      </mc:AlternateContent>
      <p:grpSp>
        <p:nvGrpSpPr>
          <p:cNvPr id="47" name="Group 46">
            <a:extLst>
              <a:ext uri="{FF2B5EF4-FFF2-40B4-BE49-F238E27FC236}">
                <a16:creationId xmlns:a16="http://schemas.microsoft.com/office/drawing/2014/main" id="{C7F83650-2B94-40AD-98BB-DDDD50394338}"/>
              </a:ext>
            </a:extLst>
          </p:cNvPr>
          <p:cNvGrpSpPr/>
          <p:nvPr/>
        </p:nvGrpSpPr>
        <p:grpSpPr>
          <a:xfrm>
            <a:off x="8708297" y="940526"/>
            <a:ext cx="35280" cy="360"/>
            <a:chOff x="8708297" y="940526"/>
            <a:chExt cx="35280" cy="360"/>
          </a:xfrm>
        </p:grpSpPr>
        <mc:AlternateContent xmlns:mc="http://schemas.openxmlformats.org/markup-compatibility/2006" xmlns:p14="http://schemas.microsoft.com/office/powerpoint/2010/main">
          <mc:Choice Requires="p14">
            <p:contentPart p14:bwMode="auto" r:id="rId19">
              <p14:nvContentPartPr>
                <p14:cNvPr id="44" name="Ink 43">
                  <a:extLst>
                    <a:ext uri="{FF2B5EF4-FFF2-40B4-BE49-F238E27FC236}">
                      <a16:creationId xmlns:a16="http://schemas.microsoft.com/office/drawing/2014/main" id="{E1733C1B-DAC4-446E-BE2D-BDA094B09E5B}"/>
                    </a:ext>
                  </a:extLst>
                </p14:cNvPr>
                <p14:cNvContentPartPr/>
                <p14:nvPr/>
              </p14:nvContentPartPr>
              <p14:xfrm>
                <a:off x="8743217" y="940526"/>
                <a:ext cx="360" cy="360"/>
              </p14:xfrm>
            </p:contentPart>
          </mc:Choice>
          <mc:Fallback xmlns="">
            <p:pic>
              <p:nvPicPr>
                <p:cNvPr id="44" name="Ink 43">
                  <a:extLst>
                    <a:ext uri="{FF2B5EF4-FFF2-40B4-BE49-F238E27FC236}">
                      <a16:creationId xmlns:a16="http://schemas.microsoft.com/office/drawing/2014/main" id="{E1733C1B-DAC4-446E-BE2D-BDA094B09E5B}"/>
                    </a:ext>
                  </a:extLst>
                </p:cNvPr>
                <p:cNvPicPr/>
                <p:nvPr/>
              </p:nvPicPr>
              <p:blipFill>
                <a:blip r:embed="rId16"/>
                <a:stretch>
                  <a:fillRect/>
                </a:stretch>
              </p:blipFill>
              <p:spPr>
                <a:xfrm>
                  <a:off x="8734217" y="93152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5" name="Ink 44">
                  <a:extLst>
                    <a:ext uri="{FF2B5EF4-FFF2-40B4-BE49-F238E27FC236}">
                      <a16:creationId xmlns:a16="http://schemas.microsoft.com/office/drawing/2014/main" id="{8CACDC1C-2F3F-418C-B004-F27EEF472C11}"/>
                    </a:ext>
                  </a:extLst>
                </p14:cNvPr>
                <p14:cNvContentPartPr/>
                <p14:nvPr/>
              </p14:nvContentPartPr>
              <p14:xfrm>
                <a:off x="8708297" y="940526"/>
                <a:ext cx="360" cy="360"/>
              </p14:xfrm>
            </p:contentPart>
          </mc:Choice>
          <mc:Fallback xmlns="">
            <p:pic>
              <p:nvPicPr>
                <p:cNvPr id="45" name="Ink 44">
                  <a:extLst>
                    <a:ext uri="{FF2B5EF4-FFF2-40B4-BE49-F238E27FC236}">
                      <a16:creationId xmlns:a16="http://schemas.microsoft.com/office/drawing/2014/main" id="{8CACDC1C-2F3F-418C-B004-F27EEF472C11}"/>
                    </a:ext>
                  </a:extLst>
                </p:cNvPr>
                <p:cNvPicPr/>
                <p:nvPr/>
              </p:nvPicPr>
              <p:blipFill>
                <a:blip r:embed="rId16"/>
                <a:stretch>
                  <a:fillRect/>
                </a:stretch>
              </p:blipFill>
              <p:spPr>
                <a:xfrm>
                  <a:off x="8699297" y="931526"/>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46" name="Ink 45">
                <a:extLst>
                  <a:ext uri="{FF2B5EF4-FFF2-40B4-BE49-F238E27FC236}">
                    <a16:creationId xmlns:a16="http://schemas.microsoft.com/office/drawing/2014/main" id="{512043C0-797C-4329-AD6B-FB1DE41DAC26}"/>
                  </a:ext>
                </a:extLst>
              </p14:cNvPr>
              <p14:cNvContentPartPr/>
              <p14:nvPr/>
            </p14:nvContentPartPr>
            <p14:xfrm>
              <a:off x="8420657" y="940526"/>
              <a:ext cx="360" cy="360"/>
            </p14:xfrm>
          </p:contentPart>
        </mc:Choice>
        <mc:Fallback xmlns="">
          <p:pic>
            <p:nvPicPr>
              <p:cNvPr id="46" name="Ink 45">
                <a:extLst>
                  <a:ext uri="{FF2B5EF4-FFF2-40B4-BE49-F238E27FC236}">
                    <a16:creationId xmlns:a16="http://schemas.microsoft.com/office/drawing/2014/main" id="{512043C0-797C-4329-AD6B-FB1DE41DAC26}"/>
                  </a:ext>
                </a:extLst>
              </p:cNvPr>
              <p:cNvPicPr/>
              <p:nvPr/>
            </p:nvPicPr>
            <p:blipFill>
              <a:blip r:embed="rId16"/>
              <a:stretch>
                <a:fillRect/>
              </a:stretch>
            </p:blipFill>
            <p:spPr>
              <a:xfrm>
                <a:off x="8412017" y="93152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8" name="Ink 47">
                <a:extLst>
                  <a:ext uri="{FF2B5EF4-FFF2-40B4-BE49-F238E27FC236}">
                    <a16:creationId xmlns:a16="http://schemas.microsoft.com/office/drawing/2014/main" id="{897BF28D-FA60-4D01-9F59-52C380572505}"/>
                  </a:ext>
                </a:extLst>
              </p14:cNvPr>
              <p14:cNvContentPartPr/>
              <p14:nvPr/>
            </p14:nvContentPartPr>
            <p14:xfrm>
              <a:off x="9073697" y="1898126"/>
              <a:ext cx="360" cy="360"/>
            </p14:xfrm>
          </p:contentPart>
        </mc:Choice>
        <mc:Fallback xmlns="">
          <p:pic>
            <p:nvPicPr>
              <p:cNvPr id="48" name="Ink 47">
                <a:extLst>
                  <a:ext uri="{FF2B5EF4-FFF2-40B4-BE49-F238E27FC236}">
                    <a16:creationId xmlns:a16="http://schemas.microsoft.com/office/drawing/2014/main" id="{897BF28D-FA60-4D01-9F59-52C380572505}"/>
                  </a:ext>
                </a:extLst>
              </p:cNvPr>
              <p:cNvPicPr/>
              <p:nvPr/>
            </p:nvPicPr>
            <p:blipFill>
              <a:blip r:embed="rId16"/>
              <a:stretch>
                <a:fillRect/>
              </a:stretch>
            </p:blipFill>
            <p:spPr>
              <a:xfrm>
                <a:off x="9065057" y="188948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9" name="Ink 48">
                <a:extLst>
                  <a:ext uri="{FF2B5EF4-FFF2-40B4-BE49-F238E27FC236}">
                    <a16:creationId xmlns:a16="http://schemas.microsoft.com/office/drawing/2014/main" id="{C7F605D3-817B-400E-A4DB-545ADCFB713A}"/>
                  </a:ext>
                </a:extLst>
              </p14:cNvPr>
              <p14:cNvContentPartPr/>
              <p14:nvPr/>
            </p14:nvContentPartPr>
            <p14:xfrm>
              <a:off x="9091337" y="2115566"/>
              <a:ext cx="360" cy="360"/>
            </p14:xfrm>
          </p:contentPart>
        </mc:Choice>
        <mc:Fallback xmlns="">
          <p:pic>
            <p:nvPicPr>
              <p:cNvPr id="49" name="Ink 48">
                <a:extLst>
                  <a:ext uri="{FF2B5EF4-FFF2-40B4-BE49-F238E27FC236}">
                    <a16:creationId xmlns:a16="http://schemas.microsoft.com/office/drawing/2014/main" id="{C7F605D3-817B-400E-A4DB-545ADCFB713A}"/>
                  </a:ext>
                </a:extLst>
              </p:cNvPr>
              <p:cNvPicPr/>
              <p:nvPr/>
            </p:nvPicPr>
            <p:blipFill>
              <a:blip r:embed="rId16"/>
              <a:stretch>
                <a:fillRect/>
              </a:stretch>
            </p:blipFill>
            <p:spPr>
              <a:xfrm>
                <a:off x="9082337" y="2106926"/>
                <a:ext cx="18000" cy="18000"/>
              </a:xfrm>
              <a:prstGeom prst="rect">
                <a:avLst/>
              </a:prstGeom>
            </p:spPr>
          </p:pic>
        </mc:Fallback>
      </mc:AlternateContent>
      <p:pic>
        <p:nvPicPr>
          <p:cNvPr id="3" name="Picture 2">
            <a:extLst>
              <a:ext uri="{FF2B5EF4-FFF2-40B4-BE49-F238E27FC236}">
                <a16:creationId xmlns:a16="http://schemas.microsoft.com/office/drawing/2014/main" id="{EA6537ED-A1E6-1243-B41E-CD30EF5592D8}"/>
              </a:ext>
            </a:extLst>
          </p:cNvPr>
          <p:cNvPicPr>
            <a:picLocks noChangeAspect="1"/>
          </p:cNvPicPr>
          <p:nvPr/>
        </p:nvPicPr>
        <p:blipFill>
          <a:blip r:embed="rId24"/>
          <a:stretch>
            <a:fillRect/>
          </a:stretch>
        </p:blipFill>
        <p:spPr>
          <a:xfrm>
            <a:off x="6251211" y="3154765"/>
            <a:ext cx="1994975" cy="3032363"/>
          </a:xfrm>
          <a:prstGeom prst="rect">
            <a:avLst/>
          </a:prstGeom>
        </p:spPr>
      </p:pic>
      <p:pic>
        <p:nvPicPr>
          <p:cNvPr id="8" name="Picture 7">
            <a:extLst>
              <a:ext uri="{FF2B5EF4-FFF2-40B4-BE49-F238E27FC236}">
                <a16:creationId xmlns:a16="http://schemas.microsoft.com/office/drawing/2014/main" id="{8D1FA301-4063-D6B0-2556-10A62980D265}"/>
              </a:ext>
            </a:extLst>
          </p:cNvPr>
          <p:cNvPicPr>
            <a:picLocks noChangeAspect="1"/>
          </p:cNvPicPr>
          <p:nvPr/>
        </p:nvPicPr>
        <p:blipFill>
          <a:blip r:embed="rId25"/>
          <a:stretch>
            <a:fillRect/>
          </a:stretch>
        </p:blipFill>
        <p:spPr>
          <a:xfrm>
            <a:off x="3875314" y="3178629"/>
            <a:ext cx="2065477" cy="3018773"/>
          </a:xfrm>
          <a:prstGeom prst="rect">
            <a:avLst/>
          </a:prstGeom>
        </p:spPr>
      </p:pic>
    </p:spTree>
    <p:extLst>
      <p:ext uri="{BB962C8B-B14F-4D97-AF65-F5344CB8AC3E}">
        <p14:creationId xmlns:p14="http://schemas.microsoft.com/office/powerpoint/2010/main" val="205301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4AADDE6-FC24-7C42-83E7-71BED812ADE0}"/>
              </a:ext>
            </a:extLst>
          </p:cNvPr>
          <p:cNvSpPr>
            <a:spLocks noGrp="1"/>
          </p:cNvSpPr>
          <p:nvPr>
            <p:ph type="ctrTitle"/>
          </p:nvPr>
        </p:nvSpPr>
        <p:spPr>
          <a:xfrm>
            <a:off x="2327739" y="1267000"/>
            <a:ext cx="7019461" cy="727788"/>
          </a:xfrm>
        </p:spPr>
        <p:txBody>
          <a:bodyPr>
            <a:normAutofit fontScale="90000"/>
          </a:bodyPr>
          <a:lstStyle/>
          <a:p>
            <a:r>
              <a:rPr lang="en-US" dirty="0"/>
              <a:t>ADVERSE EFFECT ON STUDY</a:t>
            </a:r>
          </a:p>
        </p:txBody>
      </p:sp>
      <p:sp>
        <p:nvSpPr>
          <p:cNvPr id="4" name="Slide Number Placeholder 3">
            <a:extLst>
              <a:ext uri="{FF2B5EF4-FFF2-40B4-BE49-F238E27FC236}">
                <a16:creationId xmlns:a16="http://schemas.microsoft.com/office/drawing/2014/main" id="{7628FACC-36CF-BB4F-B30A-BF01B0620B6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300"/>
              </a:spcAft>
              <a:buClrTx/>
              <a:buSzTx/>
              <a:buFontTx/>
              <a:buNone/>
              <a:tabLst/>
              <a:defRPr/>
            </a:pPr>
            <a:fld id="{08BCBFAE-17F8-4FF8-BA0B-2F6E6C4B0EE1}" type="slidenum">
              <a:rPr kumimoji="0" lang="en-AU" sz="600" b="0" i="0" u="none" strike="noStrike" kern="1200" cap="none" spc="0" normalizeH="0" baseline="0" noProof="0" smtClean="0">
                <a:ln>
                  <a:noFill/>
                </a:ln>
                <a:solidFill>
                  <a:prstClr val="black">
                    <a:tint val="75000"/>
                  </a:prstClr>
                </a:solidFill>
                <a:effectLst/>
                <a:uLnTx/>
                <a:uFillTx/>
                <a:latin typeface="Libre Franklin Thin" pitchFamily="2" charset="77"/>
                <a:ea typeface="+mn-ea"/>
                <a:cs typeface="+mn-cs"/>
              </a:rPr>
              <a:pPr marL="0" marR="0" lvl="0" indent="0" algn="r" defTabSz="914400" rtl="0" eaLnBrk="1" fontAlgn="auto" latinLnBrk="0" hangingPunct="1">
                <a:lnSpc>
                  <a:spcPct val="100000"/>
                </a:lnSpc>
                <a:spcBef>
                  <a:spcPts val="0"/>
                </a:spcBef>
                <a:spcAft>
                  <a:spcPts val="300"/>
                </a:spcAft>
                <a:buClrTx/>
                <a:buSzTx/>
                <a:buFontTx/>
                <a:buNone/>
                <a:tabLst/>
                <a:defRPr/>
              </a:pPr>
              <a:t>37</a:t>
            </a:fld>
            <a:endPar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grpSp>
        <p:nvGrpSpPr>
          <p:cNvPr id="22" name="Group 21">
            <a:extLst>
              <a:ext uri="{FF2B5EF4-FFF2-40B4-BE49-F238E27FC236}">
                <a16:creationId xmlns:a16="http://schemas.microsoft.com/office/drawing/2014/main" id="{5DFBA22C-209F-4201-9A61-59E689F7CD38}"/>
              </a:ext>
            </a:extLst>
          </p:cNvPr>
          <p:cNvGrpSpPr/>
          <p:nvPr/>
        </p:nvGrpSpPr>
        <p:grpSpPr>
          <a:xfrm>
            <a:off x="-167370" y="2138280"/>
            <a:ext cx="12192000" cy="1290720"/>
            <a:chOff x="-154029" y="2134937"/>
            <a:chExt cx="12192000" cy="1290720"/>
          </a:xfrm>
        </p:grpSpPr>
        <p:sp>
          <p:nvSpPr>
            <p:cNvPr id="9" name="Title 6">
              <a:extLst>
                <a:ext uri="{FF2B5EF4-FFF2-40B4-BE49-F238E27FC236}">
                  <a16:creationId xmlns:a16="http://schemas.microsoft.com/office/drawing/2014/main" id="{2732B08E-A74D-4499-A122-7A8FB8A4BB82}"/>
                </a:ext>
              </a:extLst>
            </p:cNvPr>
            <p:cNvSpPr txBox="1">
              <a:spLocks/>
            </p:cNvSpPr>
            <p:nvPr/>
          </p:nvSpPr>
          <p:spPr>
            <a:xfrm>
              <a:off x="1082070" y="2367223"/>
              <a:ext cx="9965701" cy="1058434"/>
            </a:xfrm>
            <a:prstGeom prst="rect">
              <a:avLst/>
            </a:prstGeom>
            <a:noFill/>
            <a:effectLst/>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4000" b="1" i="0" kern="1200">
                  <a:solidFill>
                    <a:schemeClr val="bg1"/>
                  </a:solidFill>
                  <a:latin typeface="Libre Franklin" pitchFamily="2" charset="77"/>
                  <a:ea typeface="+mj-ea"/>
                  <a:cs typeface="+mj-cs"/>
                </a:defRPr>
              </a:lvl1pPr>
            </a:lstStyle>
            <a:p>
              <a:r>
                <a:rPr lang="en-US" dirty="0"/>
                <a:t>0                     1                   3                     3+                   12       </a:t>
              </a:r>
            </a:p>
          </p:txBody>
        </p:sp>
        <p:sp>
          <p:nvSpPr>
            <p:cNvPr id="20" name="Title 6">
              <a:extLst>
                <a:ext uri="{FF2B5EF4-FFF2-40B4-BE49-F238E27FC236}">
                  <a16:creationId xmlns:a16="http://schemas.microsoft.com/office/drawing/2014/main" id="{E3FE8F3F-B85F-43AB-95B9-80C07B6401C8}"/>
                </a:ext>
              </a:extLst>
            </p:cNvPr>
            <p:cNvSpPr txBox="1">
              <a:spLocks/>
            </p:cNvSpPr>
            <p:nvPr/>
          </p:nvSpPr>
          <p:spPr>
            <a:xfrm>
              <a:off x="-154029" y="2134937"/>
              <a:ext cx="12192000" cy="727788"/>
            </a:xfrm>
            <a:prstGeom prst="rect">
              <a:avLst/>
            </a:prstGeom>
            <a:noFill/>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4000" b="1" i="0" kern="1200">
                  <a:solidFill>
                    <a:schemeClr val="bg1"/>
                  </a:solidFill>
                  <a:latin typeface="Libre Franklin" pitchFamily="2" charset="77"/>
                  <a:ea typeface="+mj-ea"/>
                  <a:cs typeface="+mj-cs"/>
                </a:defRPr>
              </a:lvl1pPr>
            </a:lstStyle>
            <a:p>
              <a:r>
                <a:rPr lang="en-US" i="1" dirty="0"/>
                <a:t>Month:</a:t>
              </a:r>
            </a:p>
          </p:txBody>
        </p:sp>
      </p:grpSp>
      <mc:AlternateContent xmlns:mc="http://schemas.openxmlformats.org/markup-compatibility/2006" xmlns:p14="http://schemas.microsoft.com/office/powerpoint/2010/main">
        <mc:Choice Requires="p14">
          <p:contentPart p14:bwMode="auto" r:id="rId3">
            <p14:nvContentPartPr>
              <p14:cNvPr id="41" name="Ink 40">
                <a:extLst>
                  <a:ext uri="{FF2B5EF4-FFF2-40B4-BE49-F238E27FC236}">
                    <a16:creationId xmlns:a16="http://schemas.microsoft.com/office/drawing/2014/main" id="{6E1B213D-B52D-4FCD-A4C7-B79F550AA18A}"/>
                  </a:ext>
                </a:extLst>
              </p14:cNvPr>
              <p14:cNvContentPartPr/>
              <p14:nvPr/>
            </p14:nvContentPartPr>
            <p14:xfrm>
              <a:off x="4014257" y="887966"/>
              <a:ext cx="360" cy="360"/>
            </p14:xfrm>
          </p:contentPart>
        </mc:Choice>
        <mc:Fallback xmlns="">
          <p:pic>
            <p:nvPicPr>
              <p:cNvPr id="41" name="Ink 40">
                <a:extLst>
                  <a:ext uri="{FF2B5EF4-FFF2-40B4-BE49-F238E27FC236}">
                    <a16:creationId xmlns:a16="http://schemas.microsoft.com/office/drawing/2014/main" id="{6E1B213D-B52D-4FCD-A4C7-B79F550AA18A}"/>
                  </a:ext>
                </a:extLst>
              </p:cNvPr>
              <p:cNvPicPr/>
              <p:nvPr/>
            </p:nvPicPr>
            <p:blipFill>
              <a:blip r:embed="rId16"/>
              <a:stretch>
                <a:fillRect/>
              </a:stretch>
            </p:blipFill>
            <p:spPr>
              <a:xfrm>
                <a:off x="4005257" y="87932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2" name="Ink 41">
                <a:extLst>
                  <a:ext uri="{FF2B5EF4-FFF2-40B4-BE49-F238E27FC236}">
                    <a16:creationId xmlns:a16="http://schemas.microsoft.com/office/drawing/2014/main" id="{B2BA4CBB-9E57-4512-90C0-81E8EFF14B5D}"/>
                  </a:ext>
                </a:extLst>
              </p14:cNvPr>
              <p14:cNvContentPartPr/>
              <p14:nvPr/>
            </p14:nvContentPartPr>
            <p14:xfrm>
              <a:off x="4458497" y="1044566"/>
              <a:ext cx="360" cy="360"/>
            </p14:xfrm>
          </p:contentPart>
        </mc:Choice>
        <mc:Fallback xmlns="">
          <p:pic>
            <p:nvPicPr>
              <p:cNvPr id="42" name="Ink 41">
                <a:extLst>
                  <a:ext uri="{FF2B5EF4-FFF2-40B4-BE49-F238E27FC236}">
                    <a16:creationId xmlns:a16="http://schemas.microsoft.com/office/drawing/2014/main" id="{B2BA4CBB-9E57-4512-90C0-81E8EFF14B5D}"/>
                  </a:ext>
                </a:extLst>
              </p:cNvPr>
              <p:cNvPicPr/>
              <p:nvPr/>
            </p:nvPicPr>
            <p:blipFill>
              <a:blip r:embed="rId16"/>
              <a:stretch>
                <a:fillRect/>
              </a:stretch>
            </p:blipFill>
            <p:spPr>
              <a:xfrm>
                <a:off x="4449857" y="103592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3" name="Ink 42">
                <a:extLst>
                  <a:ext uri="{FF2B5EF4-FFF2-40B4-BE49-F238E27FC236}">
                    <a16:creationId xmlns:a16="http://schemas.microsoft.com/office/drawing/2014/main" id="{28F66AC6-1A56-4E9E-AD36-F0AEE8D97CEE}"/>
                  </a:ext>
                </a:extLst>
              </p14:cNvPr>
              <p14:cNvContentPartPr/>
              <p14:nvPr/>
            </p14:nvContentPartPr>
            <p14:xfrm>
              <a:off x="8655737" y="1079486"/>
              <a:ext cx="360" cy="360"/>
            </p14:xfrm>
          </p:contentPart>
        </mc:Choice>
        <mc:Fallback xmlns="">
          <p:pic>
            <p:nvPicPr>
              <p:cNvPr id="43" name="Ink 42">
                <a:extLst>
                  <a:ext uri="{FF2B5EF4-FFF2-40B4-BE49-F238E27FC236}">
                    <a16:creationId xmlns:a16="http://schemas.microsoft.com/office/drawing/2014/main" id="{28F66AC6-1A56-4E9E-AD36-F0AEE8D97CEE}"/>
                  </a:ext>
                </a:extLst>
              </p:cNvPr>
              <p:cNvPicPr/>
              <p:nvPr/>
            </p:nvPicPr>
            <p:blipFill>
              <a:blip r:embed="rId16"/>
              <a:stretch>
                <a:fillRect/>
              </a:stretch>
            </p:blipFill>
            <p:spPr>
              <a:xfrm>
                <a:off x="8647097" y="1070846"/>
                <a:ext cx="18000" cy="18000"/>
              </a:xfrm>
              <a:prstGeom prst="rect">
                <a:avLst/>
              </a:prstGeom>
            </p:spPr>
          </p:pic>
        </mc:Fallback>
      </mc:AlternateContent>
      <p:grpSp>
        <p:nvGrpSpPr>
          <p:cNvPr id="47" name="Group 46">
            <a:extLst>
              <a:ext uri="{FF2B5EF4-FFF2-40B4-BE49-F238E27FC236}">
                <a16:creationId xmlns:a16="http://schemas.microsoft.com/office/drawing/2014/main" id="{C7F83650-2B94-40AD-98BB-DDDD50394338}"/>
              </a:ext>
            </a:extLst>
          </p:cNvPr>
          <p:cNvGrpSpPr/>
          <p:nvPr/>
        </p:nvGrpSpPr>
        <p:grpSpPr>
          <a:xfrm>
            <a:off x="8708297" y="940526"/>
            <a:ext cx="35280" cy="360"/>
            <a:chOff x="8708297" y="940526"/>
            <a:chExt cx="35280" cy="360"/>
          </a:xfrm>
        </p:grpSpPr>
        <mc:AlternateContent xmlns:mc="http://schemas.openxmlformats.org/markup-compatibility/2006" xmlns:p14="http://schemas.microsoft.com/office/powerpoint/2010/main">
          <mc:Choice Requires="p14">
            <p:contentPart p14:bwMode="auto" r:id="rId19">
              <p14:nvContentPartPr>
                <p14:cNvPr id="44" name="Ink 43">
                  <a:extLst>
                    <a:ext uri="{FF2B5EF4-FFF2-40B4-BE49-F238E27FC236}">
                      <a16:creationId xmlns:a16="http://schemas.microsoft.com/office/drawing/2014/main" id="{E1733C1B-DAC4-446E-BE2D-BDA094B09E5B}"/>
                    </a:ext>
                  </a:extLst>
                </p14:cNvPr>
                <p14:cNvContentPartPr/>
                <p14:nvPr/>
              </p14:nvContentPartPr>
              <p14:xfrm>
                <a:off x="8743217" y="940526"/>
                <a:ext cx="360" cy="360"/>
              </p14:xfrm>
            </p:contentPart>
          </mc:Choice>
          <mc:Fallback xmlns="">
            <p:pic>
              <p:nvPicPr>
                <p:cNvPr id="44" name="Ink 43">
                  <a:extLst>
                    <a:ext uri="{FF2B5EF4-FFF2-40B4-BE49-F238E27FC236}">
                      <a16:creationId xmlns:a16="http://schemas.microsoft.com/office/drawing/2014/main" id="{E1733C1B-DAC4-446E-BE2D-BDA094B09E5B}"/>
                    </a:ext>
                  </a:extLst>
                </p:cNvPr>
                <p:cNvPicPr/>
                <p:nvPr/>
              </p:nvPicPr>
              <p:blipFill>
                <a:blip r:embed="rId16"/>
                <a:stretch>
                  <a:fillRect/>
                </a:stretch>
              </p:blipFill>
              <p:spPr>
                <a:xfrm>
                  <a:off x="8734217" y="93152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5" name="Ink 44">
                  <a:extLst>
                    <a:ext uri="{FF2B5EF4-FFF2-40B4-BE49-F238E27FC236}">
                      <a16:creationId xmlns:a16="http://schemas.microsoft.com/office/drawing/2014/main" id="{8CACDC1C-2F3F-418C-B004-F27EEF472C11}"/>
                    </a:ext>
                  </a:extLst>
                </p14:cNvPr>
                <p14:cNvContentPartPr/>
                <p14:nvPr/>
              </p14:nvContentPartPr>
              <p14:xfrm>
                <a:off x="8708297" y="940526"/>
                <a:ext cx="360" cy="360"/>
              </p14:xfrm>
            </p:contentPart>
          </mc:Choice>
          <mc:Fallback xmlns="">
            <p:pic>
              <p:nvPicPr>
                <p:cNvPr id="45" name="Ink 44">
                  <a:extLst>
                    <a:ext uri="{FF2B5EF4-FFF2-40B4-BE49-F238E27FC236}">
                      <a16:creationId xmlns:a16="http://schemas.microsoft.com/office/drawing/2014/main" id="{8CACDC1C-2F3F-418C-B004-F27EEF472C11}"/>
                    </a:ext>
                  </a:extLst>
                </p:cNvPr>
                <p:cNvPicPr/>
                <p:nvPr/>
              </p:nvPicPr>
              <p:blipFill>
                <a:blip r:embed="rId16"/>
                <a:stretch>
                  <a:fillRect/>
                </a:stretch>
              </p:blipFill>
              <p:spPr>
                <a:xfrm>
                  <a:off x="8699297" y="931526"/>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46" name="Ink 45">
                <a:extLst>
                  <a:ext uri="{FF2B5EF4-FFF2-40B4-BE49-F238E27FC236}">
                    <a16:creationId xmlns:a16="http://schemas.microsoft.com/office/drawing/2014/main" id="{512043C0-797C-4329-AD6B-FB1DE41DAC26}"/>
                  </a:ext>
                </a:extLst>
              </p14:cNvPr>
              <p14:cNvContentPartPr/>
              <p14:nvPr/>
            </p14:nvContentPartPr>
            <p14:xfrm>
              <a:off x="8420657" y="940526"/>
              <a:ext cx="360" cy="360"/>
            </p14:xfrm>
          </p:contentPart>
        </mc:Choice>
        <mc:Fallback xmlns="">
          <p:pic>
            <p:nvPicPr>
              <p:cNvPr id="46" name="Ink 45">
                <a:extLst>
                  <a:ext uri="{FF2B5EF4-FFF2-40B4-BE49-F238E27FC236}">
                    <a16:creationId xmlns:a16="http://schemas.microsoft.com/office/drawing/2014/main" id="{512043C0-797C-4329-AD6B-FB1DE41DAC26}"/>
                  </a:ext>
                </a:extLst>
              </p:cNvPr>
              <p:cNvPicPr/>
              <p:nvPr/>
            </p:nvPicPr>
            <p:blipFill>
              <a:blip r:embed="rId16"/>
              <a:stretch>
                <a:fillRect/>
              </a:stretch>
            </p:blipFill>
            <p:spPr>
              <a:xfrm>
                <a:off x="8412017" y="93152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8" name="Ink 47">
                <a:extLst>
                  <a:ext uri="{FF2B5EF4-FFF2-40B4-BE49-F238E27FC236}">
                    <a16:creationId xmlns:a16="http://schemas.microsoft.com/office/drawing/2014/main" id="{897BF28D-FA60-4D01-9F59-52C380572505}"/>
                  </a:ext>
                </a:extLst>
              </p14:cNvPr>
              <p14:cNvContentPartPr/>
              <p14:nvPr/>
            </p14:nvContentPartPr>
            <p14:xfrm>
              <a:off x="9073697" y="1898126"/>
              <a:ext cx="360" cy="360"/>
            </p14:xfrm>
          </p:contentPart>
        </mc:Choice>
        <mc:Fallback xmlns="">
          <p:pic>
            <p:nvPicPr>
              <p:cNvPr id="48" name="Ink 47">
                <a:extLst>
                  <a:ext uri="{FF2B5EF4-FFF2-40B4-BE49-F238E27FC236}">
                    <a16:creationId xmlns:a16="http://schemas.microsoft.com/office/drawing/2014/main" id="{897BF28D-FA60-4D01-9F59-52C380572505}"/>
                  </a:ext>
                </a:extLst>
              </p:cNvPr>
              <p:cNvPicPr/>
              <p:nvPr/>
            </p:nvPicPr>
            <p:blipFill>
              <a:blip r:embed="rId16"/>
              <a:stretch>
                <a:fillRect/>
              </a:stretch>
            </p:blipFill>
            <p:spPr>
              <a:xfrm>
                <a:off x="9065057" y="188948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9" name="Ink 48">
                <a:extLst>
                  <a:ext uri="{FF2B5EF4-FFF2-40B4-BE49-F238E27FC236}">
                    <a16:creationId xmlns:a16="http://schemas.microsoft.com/office/drawing/2014/main" id="{C7F605D3-817B-400E-A4DB-545ADCFB713A}"/>
                  </a:ext>
                </a:extLst>
              </p14:cNvPr>
              <p14:cNvContentPartPr/>
              <p14:nvPr/>
            </p14:nvContentPartPr>
            <p14:xfrm>
              <a:off x="9091337" y="2115566"/>
              <a:ext cx="360" cy="360"/>
            </p14:xfrm>
          </p:contentPart>
        </mc:Choice>
        <mc:Fallback xmlns="">
          <p:pic>
            <p:nvPicPr>
              <p:cNvPr id="49" name="Ink 48">
                <a:extLst>
                  <a:ext uri="{FF2B5EF4-FFF2-40B4-BE49-F238E27FC236}">
                    <a16:creationId xmlns:a16="http://schemas.microsoft.com/office/drawing/2014/main" id="{C7F605D3-817B-400E-A4DB-545ADCFB713A}"/>
                  </a:ext>
                </a:extLst>
              </p:cNvPr>
              <p:cNvPicPr/>
              <p:nvPr/>
            </p:nvPicPr>
            <p:blipFill>
              <a:blip r:embed="rId16"/>
              <a:stretch>
                <a:fillRect/>
              </a:stretch>
            </p:blipFill>
            <p:spPr>
              <a:xfrm>
                <a:off x="9082337" y="2106926"/>
                <a:ext cx="18000" cy="18000"/>
              </a:xfrm>
              <a:prstGeom prst="rect">
                <a:avLst/>
              </a:prstGeom>
            </p:spPr>
          </p:pic>
        </mc:Fallback>
      </mc:AlternateContent>
      <p:pic>
        <p:nvPicPr>
          <p:cNvPr id="6" name="Picture 5">
            <a:extLst>
              <a:ext uri="{FF2B5EF4-FFF2-40B4-BE49-F238E27FC236}">
                <a16:creationId xmlns:a16="http://schemas.microsoft.com/office/drawing/2014/main" id="{AEE01C85-82CD-1C5D-94A5-75E9E6B36EEC}"/>
              </a:ext>
            </a:extLst>
          </p:cNvPr>
          <p:cNvPicPr>
            <a:picLocks noChangeAspect="1"/>
          </p:cNvPicPr>
          <p:nvPr/>
        </p:nvPicPr>
        <p:blipFill>
          <a:blip r:embed="rId24"/>
          <a:stretch>
            <a:fillRect/>
          </a:stretch>
        </p:blipFill>
        <p:spPr>
          <a:xfrm rot="16200000">
            <a:off x="291751" y="3870991"/>
            <a:ext cx="2590747" cy="1706765"/>
          </a:xfrm>
          <a:prstGeom prst="rect">
            <a:avLst/>
          </a:prstGeom>
        </p:spPr>
      </p:pic>
      <p:pic>
        <p:nvPicPr>
          <p:cNvPr id="10" name="Picture 9">
            <a:extLst>
              <a:ext uri="{FF2B5EF4-FFF2-40B4-BE49-F238E27FC236}">
                <a16:creationId xmlns:a16="http://schemas.microsoft.com/office/drawing/2014/main" id="{C693363E-6372-34AD-B5FF-935FA3815E7C}"/>
              </a:ext>
            </a:extLst>
          </p:cNvPr>
          <p:cNvPicPr>
            <a:picLocks noChangeAspect="1"/>
          </p:cNvPicPr>
          <p:nvPr/>
        </p:nvPicPr>
        <p:blipFill>
          <a:blip r:embed="rId25"/>
          <a:stretch>
            <a:fillRect/>
          </a:stretch>
        </p:blipFill>
        <p:spPr>
          <a:xfrm>
            <a:off x="2814336" y="3429000"/>
            <a:ext cx="1899194" cy="2590748"/>
          </a:xfrm>
          <a:prstGeom prst="rect">
            <a:avLst/>
          </a:prstGeom>
        </p:spPr>
      </p:pic>
      <p:pic>
        <p:nvPicPr>
          <p:cNvPr id="13" name="Picture 12">
            <a:extLst>
              <a:ext uri="{FF2B5EF4-FFF2-40B4-BE49-F238E27FC236}">
                <a16:creationId xmlns:a16="http://schemas.microsoft.com/office/drawing/2014/main" id="{F2D14070-7C9E-F16C-E605-A78197D8C8C2}"/>
              </a:ext>
            </a:extLst>
          </p:cNvPr>
          <p:cNvPicPr>
            <a:picLocks noChangeAspect="1"/>
          </p:cNvPicPr>
          <p:nvPr/>
        </p:nvPicPr>
        <p:blipFill>
          <a:blip r:embed="rId26"/>
          <a:stretch>
            <a:fillRect/>
          </a:stretch>
        </p:blipFill>
        <p:spPr>
          <a:xfrm>
            <a:off x="4930236" y="3460212"/>
            <a:ext cx="2137496" cy="2517129"/>
          </a:xfrm>
          <a:prstGeom prst="rect">
            <a:avLst/>
          </a:prstGeom>
        </p:spPr>
      </p:pic>
      <p:pic>
        <p:nvPicPr>
          <p:cNvPr id="15" name="Picture 14">
            <a:extLst>
              <a:ext uri="{FF2B5EF4-FFF2-40B4-BE49-F238E27FC236}">
                <a16:creationId xmlns:a16="http://schemas.microsoft.com/office/drawing/2014/main" id="{C5545155-FEFD-F4A4-34F8-C1F5B7265D1F}"/>
              </a:ext>
            </a:extLst>
          </p:cNvPr>
          <p:cNvPicPr>
            <a:picLocks noChangeAspect="1"/>
          </p:cNvPicPr>
          <p:nvPr/>
        </p:nvPicPr>
        <p:blipFill>
          <a:blip r:embed="rId27"/>
          <a:stretch>
            <a:fillRect/>
          </a:stretch>
        </p:blipFill>
        <p:spPr>
          <a:xfrm>
            <a:off x="7330721" y="3479354"/>
            <a:ext cx="1963750" cy="2490362"/>
          </a:xfrm>
          <a:prstGeom prst="rect">
            <a:avLst/>
          </a:prstGeom>
        </p:spPr>
      </p:pic>
      <p:pic>
        <p:nvPicPr>
          <p:cNvPr id="18" name="Picture 17">
            <a:extLst>
              <a:ext uri="{FF2B5EF4-FFF2-40B4-BE49-F238E27FC236}">
                <a16:creationId xmlns:a16="http://schemas.microsoft.com/office/drawing/2014/main" id="{58463781-5FB7-9D7E-9251-7A97E9337980}"/>
              </a:ext>
            </a:extLst>
          </p:cNvPr>
          <p:cNvPicPr>
            <a:picLocks noChangeAspect="1"/>
          </p:cNvPicPr>
          <p:nvPr/>
        </p:nvPicPr>
        <p:blipFill>
          <a:blip r:embed="rId28"/>
          <a:stretch>
            <a:fillRect/>
          </a:stretch>
        </p:blipFill>
        <p:spPr>
          <a:xfrm rot="10800000">
            <a:off x="9557460" y="3479353"/>
            <a:ext cx="2012935" cy="2490362"/>
          </a:xfrm>
          <a:prstGeom prst="rect">
            <a:avLst/>
          </a:prstGeom>
        </p:spPr>
      </p:pic>
    </p:spTree>
    <p:extLst>
      <p:ext uri="{BB962C8B-B14F-4D97-AF65-F5344CB8AC3E}">
        <p14:creationId xmlns:p14="http://schemas.microsoft.com/office/powerpoint/2010/main" val="42721369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5DC8325-D633-51BE-B648-E0C911A74925}"/>
              </a:ext>
            </a:extLst>
          </p:cNvPr>
          <p:cNvSpPr>
            <a:spLocks noGrp="1"/>
          </p:cNvSpPr>
          <p:nvPr>
            <p:ph type="sldNum" sz="quarter" idx="4"/>
          </p:nvPr>
        </p:nvSpPr>
        <p:spPr/>
        <p:txBody>
          <a:bodyPr/>
          <a:lstStyle/>
          <a:p>
            <a:fld id="{08BCBFAE-17F8-4FF8-BA0B-2F6E6C4B0EE1}" type="slidenum">
              <a:rPr lang="en-AU" smtClean="0"/>
              <a:pPr/>
              <a:t>38</a:t>
            </a:fld>
            <a:endParaRPr lang="en-AU" dirty="0"/>
          </a:p>
        </p:txBody>
      </p:sp>
      <p:pic>
        <p:nvPicPr>
          <p:cNvPr id="14" name="Picture 13">
            <a:extLst>
              <a:ext uri="{FF2B5EF4-FFF2-40B4-BE49-F238E27FC236}">
                <a16:creationId xmlns:a16="http://schemas.microsoft.com/office/drawing/2014/main" id="{999358A9-2982-2C28-6BB0-5918CF74868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32334" y="5856312"/>
            <a:ext cx="3823064" cy="766160"/>
          </a:xfrm>
          <a:prstGeom prst="rect">
            <a:avLst/>
          </a:prstGeom>
        </p:spPr>
      </p:pic>
      <p:sp>
        <p:nvSpPr>
          <p:cNvPr id="3" name="TextBox 2">
            <a:extLst>
              <a:ext uri="{FF2B5EF4-FFF2-40B4-BE49-F238E27FC236}">
                <a16:creationId xmlns:a16="http://schemas.microsoft.com/office/drawing/2014/main" id="{E6E8CF42-2562-DEDD-DDD3-D0CA25A46B76}"/>
              </a:ext>
            </a:extLst>
          </p:cNvPr>
          <p:cNvSpPr txBox="1"/>
          <p:nvPr/>
        </p:nvSpPr>
        <p:spPr>
          <a:xfrm>
            <a:off x="1244601" y="356056"/>
            <a:ext cx="9328149" cy="5262979"/>
          </a:xfrm>
          <a:prstGeom prst="rect">
            <a:avLst/>
          </a:prstGeom>
          <a:noFill/>
        </p:spPr>
        <p:txBody>
          <a:bodyPr wrap="square">
            <a:spAutoFit/>
          </a:bodyPr>
          <a:lstStyle/>
          <a:p>
            <a:pPr>
              <a:spcAft>
                <a:spcPts val="2400"/>
              </a:spcAft>
            </a:pPr>
            <a:r>
              <a:rPr lang="en-AU" sz="2400" b="1" kern="100" dirty="0">
                <a:solidFill>
                  <a:schemeClr val="bg1"/>
                </a:solidFill>
                <a:latin typeface="Libre Franklin" pitchFamily="2" charset="77"/>
                <a:ea typeface="Calibri" panose="020F0502020204030204" pitchFamily="34" charset="0"/>
                <a:cs typeface="Times New Roman" panose="02020603050405020304" pitchFamily="18" charset="0"/>
              </a:rPr>
              <a:t>FAQs:</a:t>
            </a:r>
          </a:p>
          <a:p>
            <a:pPr marL="571500" indent="-571500">
              <a:spcAft>
                <a:spcPts val="2400"/>
              </a:spcAft>
              <a:buFontTx/>
              <a:buChar char="-"/>
            </a:pPr>
            <a:r>
              <a:rPr lang="en-AU" sz="2400" b="1" kern="100" dirty="0">
                <a:solidFill>
                  <a:schemeClr val="bg1"/>
                </a:solidFill>
                <a:latin typeface="Libre Franklin" pitchFamily="2" charset="77"/>
                <a:ea typeface="Calibri" panose="020F0502020204030204" pitchFamily="34" charset="0"/>
                <a:cs typeface="Times New Roman" panose="02020603050405020304" pitchFamily="18" charset="0"/>
              </a:rPr>
              <a:t>How is Rhenium different from conventional radiation </a:t>
            </a:r>
          </a:p>
          <a:p>
            <a:pPr marL="571500" indent="-571500">
              <a:spcAft>
                <a:spcPts val="2400"/>
              </a:spcAft>
              <a:buFontTx/>
              <a:buChar char="-"/>
            </a:pPr>
            <a:r>
              <a:rPr lang="en-AU" sz="2400" b="1" kern="100" dirty="0">
                <a:solidFill>
                  <a:schemeClr val="bg1"/>
                </a:solidFill>
                <a:latin typeface="Libre Franklin" pitchFamily="2" charset="77"/>
                <a:ea typeface="Calibri" panose="020F0502020204030204" pitchFamily="34" charset="0"/>
                <a:cs typeface="Times New Roman" panose="02020603050405020304" pitchFamily="18" charset="0"/>
              </a:rPr>
              <a:t>Is it possible to operate in a area treated by Rhenium-SCT</a:t>
            </a:r>
          </a:p>
          <a:p>
            <a:pPr marL="571500" indent="-571500">
              <a:spcAft>
                <a:spcPts val="2400"/>
              </a:spcAft>
              <a:buFontTx/>
              <a:buChar char="-"/>
            </a:pPr>
            <a:r>
              <a:rPr lang="en-AU" sz="2400" b="1" kern="100" dirty="0">
                <a:solidFill>
                  <a:schemeClr val="bg1"/>
                </a:solidFill>
                <a:latin typeface="Libre Franklin" pitchFamily="2" charset="77"/>
                <a:ea typeface="Calibri" panose="020F0502020204030204" pitchFamily="34" charset="0"/>
                <a:cs typeface="Times New Roman" panose="02020603050405020304" pitchFamily="18" charset="0"/>
              </a:rPr>
              <a:t>Is re-treatment by conventional radiotherapy or Rhenium-SC T possible?</a:t>
            </a:r>
          </a:p>
          <a:p>
            <a:pPr marL="571500" indent="-571500">
              <a:spcAft>
                <a:spcPts val="2400"/>
              </a:spcAft>
              <a:buFontTx/>
              <a:buChar char="-"/>
            </a:pPr>
            <a:r>
              <a:rPr lang="en-AU" sz="2400" b="1" kern="100" dirty="0">
                <a:solidFill>
                  <a:schemeClr val="bg1"/>
                </a:solidFill>
                <a:latin typeface="Libre Franklin" pitchFamily="2" charset="77"/>
                <a:ea typeface="Calibri" panose="020F0502020204030204" pitchFamily="34" charset="0"/>
                <a:cs typeface="Times New Roman" panose="02020603050405020304" pitchFamily="18" charset="0"/>
              </a:rPr>
              <a:t>Why not fractionate it to make it safer?</a:t>
            </a:r>
          </a:p>
          <a:p>
            <a:pPr marL="571500" indent="-571500">
              <a:spcAft>
                <a:spcPts val="2400"/>
              </a:spcAft>
              <a:buFontTx/>
              <a:buChar char="-"/>
            </a:pPr>
            <a:r>
              <a:rPr lang="en-AU" sz="2400" b="1" kern="100" dirty="0">
                <a:solidFill>
                  <a:schemeClr val="bg1"/>
                </a:solidFill>
                <a:latin typeface="Libre Franklin" pitchFamily="2" charset="77"/>
                <a:ea typeface="Calibri" panose="020F0502020204030204" pitchFamily="34" charset="0"/>
                <a:cs typeface="Times New Roman" panose="02020603050405020304" pitchFamily="18" charset="0"/>
              </a:rPr>
              <a:t>Are the late effects different from conventional radiotherapy (?second malignancy risk)</a:t>
            </a:r>
          </a:p>
          <a:p>
            <a:pPr marL="571500" indent="-571500">
              <a:spcAft>
                <a:spcPts val="2400"/>
              </a:spcAft>
              <a:buFontTx/>
              <a:buChar char="-"/>
            </a:pPr>
            <a:r>
              <a:rPr lang="en-AU" sz="2400" b="1" kern="100" dirty="0">
                <a:solidFill>
                  <a:schemeClr val="bg1"/>
                </a:solidFill>
                <a:latin typeface="Libre Franklin" pitchFamily="2" charset="77"/>
                <a:ea typeface="Calibri" panose="020F0502020204030204" pitchFamily="34" charset="0"/>
                <a:cs typeface="Times New Roman" panose="02020603050405020304" pitchFamily="18" charset="0"/>
              </a:rPr>
              <a:t>Cost?</a:t>
            </a:r>
          </a:p>
        </p:txBody>
      </p:sp>
    </p:spTree>
    <p:extLst>
      <p:ext uri="{BB962C8B-B14F-4D97-AF65-F5344CB8AC3E}">
        <p14:creationId xmlns:p14="http://schemas.microsoft.com/office/powerpoint/2010/main" val="1224563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2455D5-993E-E348-8A85-8C7F9B0417C4}"/>
              </a:ext>
            </a:extLst>
          </p:cNvPr>
          <p:cNvSpPr>
            <a:spLocks noGrp="1"/>
          </p:cNvSpPr>
          <p:nvPr>
            <p:ph type="ctrTitle"/>
          </p:nvPr>
        </p:nvSpPr>
        <p:spPr/>
        <p:txBody>
          <a:bodyPr/>
          <a:lstStyle/>
          <a:p>
            <a:r>
              <a:rPr lang="en-US" b="1" dirty="0"/>
              <a:t>Thank you</a:t>
            </a:r>
            <a:br>
              <a:rPr lang="en-US" b="1" dirty="0"/>
            </a:br>
            <a:r>
              <a:rPr lang="en-US" b="1" dirty="0"/>
              <a:t>Questions….</a:t>
            </a:r>
          </a:p>
        </p:txBody>
      </p:sp>
      <p:sp>
        <p:nvSpPr>
          <p:cNvPr id="5" name="Subtitle 4">
            <a:extLst>
              <a:ext uri="{FF2B5EF4-FFF2-40B4-BE49-F238E27FC236}">
                <a16:creationId xmlns:a16="http://schemas.microsoft.com/office/drawing/2014/main" id="{C9DE4824-8DB4-F20F-C523-8FEE7928E248}"/>
              </a:ext>
            </a:extLst>
          </p:cNvPr>
          <p:cNvSpPr>
            <a:spLocks noGrp="1"/>
          </p:cNvSpPr>
          <p:nvPr>
            <p:ph type="subTitle" idx="1"/>
          </p:nvPr>
        </p:nvSpPr>
        <p:spPr>
          <a:xfrm>
            <a:off x="5469697" y="3595775"/>
            <a:ext cx="6594923" cy="1671420"/>
          </a:xfrm>
        </p:spPr>
        <p:txBody>
          <a:bodyPr>
            <a:noAutofit/>
          </a:bodyPr>
          <a:lstStyle/>
          <a:p>
            <a:pPr marL="342900" indent="-342900">
              <a:buFont typeface="Arial" panose="020B0604020202020204" pitchFamily="34" charset="0"/>
              <a:buChar char="•"/>
            </a:pPr>
            <a:endParaRPr lang="en-US" sz="1800" dirty="0"/>
          </a:p>
        </p:txBody>
      </p:sp>
      <p:pic>
        <p:nvPicPr>
          <p:cNvPr id="3" name="Picture 2">
            <a:extLst>
              <a:ext uri="{FF2B5EF4-FFF2-40B4-BE49-F238E27FC236}">
                <a16:creationId xmlns:a16="http://schemas.microsoft.com/office/drawing/2014/main" id="{4C6F1262-7147-E713-4752-B4491942792B}"/>
              </a:ext>
            </a:extLst>
          </p:cNvPr>
          <p:cNvPicPr>
            <a:picLocks noChangeAspect="1"/>
          </p:cNvPicPr>
          <p:nvPr/>
        </p:nvPicPr>
        <p:blipFill>
          <a:blip r:embed="rId2"/>
          <a:stretch>
            <a:fillRect/>
          </a:stretch>
        </p:blipFill>
        <p:spPr>
          <a:xfrm>
            <a:off x="6095999" y="663232"/>
            <a:ext cx="5205141" cy="5531536"/>
          </a:xfrm>
          <a:prstGeom prst="rect">
            <a:avLst/>
          </a:prstGeom>
        </p:spPr>
      </p:pic>
    </p:spTree>
    <p:extLst>
      <p:ext uri="{BB962C8B-B14F-4D97-AF65-F5344CB8AC3E}">
        <p14:creationId xmlns:p14="http://schemas.microsoft.com/office/powerpoint/2010/main" val="3520544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a 1">
            <a:extLst>
              <a:ext uri="{FF2B5EF4-FFF2-40B4-BE49-F238E27FC236}">
                <a16:creationId xmlns:a16="http://schemas.microsoft.com/office/drawing/2014/main" id="{815AC3F0-0F0B-486B-DF0A-DB0DF56312CF}"/>
              </a:ext>
            </a:extLst>
          </p:cNvPr>
          <p:cNvGraphicFramePr>
            <a:graphicFrameLocks noGrp="1"/>
          </p:cNvGraphicFramePr>
          <p:nvPr/>
        </p:nvGraphicFramePr>
        <p:xfrm>
          <a:off x="180304" y="876991"/>
          <a:ext cx="11797047" cy="5497513"/>
        </p:xfrm>
        <a:graphic>
          <a:graphicData uri="http://schemas.openxmlformats.org/drawingml/2006/table">
            <a:tbl>
              <a:tblPr firstRow="1" firstCol="1" bandRow="1">
                <a:tableStyleId>{7DF18680-E054-41AD-8BC1-D1AEF772440D}</a:tableStyleId>
              </a:tblPr>
              <a:tblGrid>
                <a:gridCol w="1283866">
                  <a:extLst>
                    <a:ext uri="{9D8B030D-6E8A-4147-A177-3AD203B41FA5}">
                      <a16:colId xmlns:a16="http://schemas.microsoft.com/office/drawing/2014/main" val="20000"/>
                    </a:ext>
                  </a:extLst>
                </a:gridCol>
                <a:gridCol w="1090605">
                  <a:extLst>
                    <a:ext uri="{9D8B030D-6E8A-4147-A177-3AD203B41FA5}">
                      <a16:colId xmlns:a16="http://schemas.microsoft.com/office/drawing/2014/main" val="20001"/>
                    </a:ext>
                  </a:extLst>
                </a:gridCol>
                <a:gridCol w="1152923">
                  <a:extLst>
                    <a:ext uri="{9D8B030D-6E8A-4147-A177-3AD203B41FA5}">
                      <a16:colId xmlns:a16="http://schemas.microsoft.com/office/drawing/2014/main" val="20002"/>
                    </a:ext>
                  </a:extLst>
                </a:gridCol>
                <a:gridCol w="2586289">
                  <a:extLst>
                    <a:ext uri="{9D8B030D-6E8A-4147-A177-3AD203B41FA5}">
                      <a16:colId xmlns:a16="http://schemas.microsoft.com/office/drawing/2014/main" val="20003"/>
                    </a:ext>
                  </a:extLst>
                </a:gridCol>
                <a:gridCol w="2679769">
                  <a:extLst>
                    <a:ext uri="{9D8B030D-6E8A-4147-A177-3AD203B41FA5}">
                      <a16:colId xmlns:a16="http://schemas.microsoft.com/office/drawing/2014/main" val="20004"/>
                    </a:ext>
                  </a:extLst>
                </a:gridCol>
                <a:gridCol w="3003595">
                  <a:extLst>
                    <a:ext uri="{9D8B030D-6E8A-4147-A177-3AD203B41FA5}">
                      <a16:colId xmlns:a16="http://schemas.microsoft.com/office/drawing/2014/main" val="20005"/>
                    </a:ext>
                  </a:extLst>
                </a:gridCol>
              </a:tblGrid>
              <a:tr h="534635">
                <a:tc>
                  <a:txBody>
                    <a:bodyPr/>
                    <a:lstStyle/>
                    <a:p>
                      <a:pPr algn="l">
                        <a:spcBef>
                          <a:spcPts val="600"/>
                        </a:spcBef>
                        <a:spcAft>
                          <a:spcPts val="0"/>
                        </a:spcAft>
                      </a:pPr>
                      <a:r>
                        <a:rPr lang="en-GB" sz="1100" b="1" dirty="0">
                          <a:solidFill>
                            <a:schemeClr val="tx1"/>
                          </a:solidFill>
                          <a:effectLst/>
                          <a:latin typeface="Libre Franklin" pitchFamily="2" charset="77"/>
                        </a:rPr>
                        <a:t>Therapy</a:t>
                      </a:r>
                      <a:endParaRPr lang="it-IT" sz="1100" b="1" i="0" dirty="0">
                        <a:solidFill>
                          <a:schemeClr val="tx1"/>
                        </a:solidFill>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just">
                        <a:spcBef>
                          <a:spcPts val="600"/>
                        </a:spcBef>
                        <a:spcAft>
                          <a:spcPts val="0"/>
                        </a:spcAft>
                      </a:pPr>
                      <a:r>
                        <a:rPr lang="en-GB" sz="1100" b="1" dirty="0">
                          <a:solidFill>
                            <a:schemeClr val="tx1"/>
                          </a:solidFill>
                          <a:effectLst/>
                          <a:latin typeface="Libre Franklin" pitchFamily="2" charset="77"/>
                        </a:rPr>
                        <a:t>Recurrence BCC</a:t>
                      </a:r>
                      <a:endParaRPr lang="it-IT" sz="1100" b="1" i="0" dirty="0">
                        <a:solidFill>
                          <a:schemeClr val="tx1"/>
                        </a:solidFill>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just">
                        <a:spcBef>
                          <a:spcPts val="600"/>
                        </a:spcBef>
                        <a:spcAft>
                          <a:spcPts val="0"/>
                        </a:spcAft>
                      </a:pPr>
                      <a:r>
                        <a:rPr lang="en-GB" sz="1100" b="1" dirty="0">
                          <a:solidFill>
                            <a:schemeClr val="tx1"/>
                          </a:solidFill>
                          <a:effectLst/>
                          <a:latin typeface="Libre Franklin" pitchFamily="2" charset="77"/>
                        </a:rPr>
                        <a:t>Recurrence SCC</a:t>
                      </a:r>
                      <a:endParaRPr lang="it-IT" sz="1100" b="1" i="0" dirty="0">
                        <a:solidFill>
                          <a:schemeClr val="tx1"/>
                        </a:solidFill>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l">
                        <a:spcBef>
                          <a:spcPts val="600"/>
                        </a:spcBef>
                        <a:spcAft>
                          <a:spcPts val="0"/>
                        </a:spcAft>
                      </a:pPr>
                      <a:r>
                        <a:rPr lang="en-GB" sz="1100" b="1" dirty="0">
                          <a:solidFill>
                            <a:schemeClr val="tx1"/>
                          </a:solidFill>
                          <a:effectLst/>
                          <a:latin typeface="Libre Franklin" pitchFamily="2" charset="77"/>
                        </a:rPr>
                        <a:t>Indication</a:t>
                      </a:r>
                      <a:endParaRPr lang="it-IT" sz="1100" b="1" i="0" dirty="0">
                        <a:solidFill>
                          <a:schemeClr val="tx1"/>
                        </a:solidFill>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l">
                        <a:spcBef>
                          <a:spcPts val="600"/>
                        </a:spcBef>
                        <a:spcAft>
                          <a:spcPts val="0"/>
                        </a:spcAft>
                      </a:pPr>
                      <a:r>
                        <a:rPr lang="en-GB" sz="1100" b="1" dirty="0">
                          <a:solidFill>
                            <a:schemeClr val="tx1"/>
                          </a:solidFill>
                          <a:effectLst/>
                          <a:latin typeface="Libre Franklin" pitchFamily="2" charset="77"/>
                        </a:rPr>
                        <a:t>Contra-indication</a:t>
                      </a:r>
                      <a:endParaRPr lang="it-IT" sz="1100" b="1" i="0" dirty="0">
                        <a:solidFill>
                          <a:schemeClr val="tx1"/>
                        </a:solidFill>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l">
                        <a:spcBef>
                          <a:spcPts val="600"/>
                        </a:spcBef>
                        <a:spcAft>
                          <a:spcPts val="0"/>
                        </a:spcAft>
                      </a:pPr>
                      <a:r>
                        <a:rPr lang="en-GB" sz="1100" b="1" dirty="0">
                          <a:solidFill>
                            <a:schemeClr val="tx1"/>
                          </a:solidFill>
                          <a:effectLst/>
                          <a:latin typeface="Libre Franklin" pitchFamily="2" charset="77"/>
                        </a:rPr>
                        <a:t>Drawback</a:t>
                      </a:r>
                      <a:endParaRPr lang="it-IT" sz="1100" b="1" i="0" dirty="0">
                        <a:solidFill>
                          <a:schemeClr val="tx1"/>
                        </a:solidFill>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extLst>
                  <a:ext uri="{0D108BD9-81ED-4DB2-BD59-A6C34878D82A}">
                    <a16:rowId xmlns:a16="http://schemas.microsoft.com/office/drawing/2014/main" val="10000"/>
                  </a:ext>
                </a:extLst>
              </a:tr>
              <a:tr h="534635">
                <a:tc>
                  <a:txBody>
                    <a:bodyPr/>
                    <a:lstStyle/>
                    <a:p>
                      <a:pPr algn="l">
                        <a:spcBef>
                          <a:spcPts val="600"/>
                        </a:spcBef>
                        <a:spcAft>
                          <a:spcPts val="0"/>
                        </a:spcAft>
                      </a:pPr>
                      <a:r>
                        <a:rPr lang="en-GB" sz="900" b="0" dirty="0" err="1">
                          <a:solidFill>
                            <a:schemeClr val="tx1"/>
                          </a:solidFill>
                          <a:effectLst/>
                          <a:latin typeface="Libre Franklin" pitchFamily="2" charset="77"/>
                        </a:rPr>
                        <a:t>Electodessication</a:t>
                      </a:r>
                      <a:r>
                        <a:rPr lang="en-GB" sz="900" b="0" dirty="0">
                          <a:solidFill>
                            <a:schemeClr val="tx1"/>
                          </a:solidFill>
                          <a:effectLst/>
                          <a:latin typeface="Libre Franklin" pitchFamily="2" charset="77"/>
                        </a:rPr>
                        <a:t> &amp; curettage</a:t>
                      </a:r>
                      <a:endParaRPr lang="it-IT" sz="900" b="0" i="1" dirty="0">
                        <a:solidFill>
                          <a:schemeClr val="tx1"/>
                        </a:solidFill>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just">
                        <a:spcBef>
                          <a:spcPts val="600"/>
                        </a:spcBef>
                        <a:spcAft>
                          <a:spcPts val="0"/>
                        </a:spcAft>
                      </a:pPr>
                      <a:r>
                        <a:rPr lang="en-GB" sz="900" b="0" dirty="0">
                          <a:effectLst/>
                          <a:latin typeface="Libre Franklin" pitchFamily="2" charset="77"/>
                        </a:rPr>
                        <a:t>3-9%</a:t>
                      </a:r>
                      <a:endParaRPr lang="it-IT" sz="900" b="0" i="0" dirty="0">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just">
                        <a:spcBef>
                          <a:spcPts val="600"/>
                        </a:spcBef>
                        <a:spcAft>
                          <a:spcPts val="0"/>
                        </a:spcAft>
                      </a:pPr>
                      <a:r>
                        <a:rPr lang="en-GB" sz="900" b="0" dirty="0">
                          <a:effectLst/>
                          <a:latin typeface="Libre Franklin" pitchFamily="2" charset="77"/>
                        </a:rPr>
                        <a:t>4-8%</a:t>
                      </a:r>
                      <a:endParaRPr lang="it-IT" sz="900" b="0" i="0" dirty="0">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l">
                        <a:spcBef>
                          <a:spcPts val="600"/>
                        </a:spcBef>
                        <a:spcAft>
                          <a:spcPts val="0"/>
                        </a:spcAft>
                      </a:pPr>
                      <a:r>
                        <a:rPr lang="en-GB" sz="900" b="0" dirty="0">
                          <a:effectLst/>
                          <a:latin typeface="Libre Franklin" pitchFamily="2" charset="77"/>
                        </a:rPr>
                        <a:t>Low risk </a:t>
                      </a:r>
                      <a:r>
                        <a:rPr lang="en-GB" sz="900" b="0" dirty="0" err="1">
                          <a:effectLst/>
                          <a:latin typeface="Libre Franklin" pitchFamily="2" charset="77"/>
                        </a:rPr>
                        <a:t>tumors</a:t>
                      </a:r>
                      <a:endParaRPr lang="it-IT" sz="900" b="0" i="0" dirty="0">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l">
                        <a:spcBef>
                          <a:spcPts val="600"/>
                        </a:spcBef>
                        <a:spcAft>
                          <a:spcPts val="0"/>
                        </a:spcAft>
                      </a:pPr>
                      <a:r>
                        <a:rPr lang="en-GB" sz="900" b="0">
                          <a:effectLst/>
                          <a:latin typeface="Libre Franklin" pitchFamily="2" charset="77"/>
                        </a:rPr>
                        <a:t>High-risk locations, high-risk histologic subtypes, haired areas, deep lesions</a:t>
                      </a:r>
                      <a:endParaRPr lang="it-IT" sz="900" b="0" i="0">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l">
                        <a:spcBef>
                          <a:spcPts val="600"/>
                        </a:spcBef>
                        <a:spcAft>
                          <a:spcPts val="0"/>
                        </a:spcAft>
                      </a:pPr>
                      <a:r>
                        <a:rPr lang="en-GB" sz="900" b="0">
                          <a:effectLst/>
                          <a:latin typeface="Libre Franklin" pitchFamily="2" charset="77"/>
                        </a:rPr>
                        <a:t>No histologic margin assessment possible</a:t>
                      </a:r>
                      <a:endParaRPr lang="it-IT" sz="900" b="0" i="0">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extLst>
                  <a:ext uri="{0D108BD9-81ED-4DB2-BD59-A6C34878D82A}">
                    <a16:rowId xmlns:a16="http://schemas.microsoft.com/office/drawing/2014/main" val="10001"/>
                  </a:ext>
                </a:extLst>
              </a:tr>
              <a:tr h="687047">
                <a:tc>
                  <a:txBody>
                    <a:bodyPr/>
                    <a:lstStyle/>
                    <a:p>
                      <a:pPr algn="l">
                        <a:spcBef>
                          <a:spcPts val="600"/>
                        </a:spcBef>
                        <a:spcAft>
                          <a:spcPts val="0"/>
                        </a:spcAft>
                      </a:pPr>
                      <a:r>
                        <a:rPr lang="en-GB" sz="900" b="0" dirty="0">
                          <a:solidFill>
                            <a:schemeClr val="tx1"/>
                          </a:solidFill>
                          <a:effectLst/>
                          <a:latin typeface="Libre Franklin" pitchFamily="2" charset="77"/>
                        </a:rPr>
                        <a:t>Excision with postoperative margin assessment</a:t>
                      </a:r>
                      <a:endParaRPr lang="it-IT" sz="900" b="0" i="1" dirty="0">
                        <a:solidFill>
                          <a:schemeClr val="tx1"/>
                        </a:solidFill>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just">
                        <a:spcBef>
                          <a:spcPts val="600"/>
                        </a:spcBef>
                        <a:spcAft>
                          <a:spcPts val="0"/>
                        </a:spcAft>
                      </a:pPr>
                      <a:r>
                        <a:rPr lang="en-GB" sz="900" b="0" dirty="0">
                          <a:effectLst/>
                          <a:latin typeface="Libre Franklin" pitchFamily="2" charset="77"/>
                        </a:rPr>
                        <a:t>2%</a:t>
                      </a:r>
                      <a:endParaRPr lang="it-IT" sz="900" b="0" i="0" dirty="0">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just">
                        <a:spcBef>
                          <a:spcPts val="600"/>
                        </a:spcBef>
                        <a:spcAft>
                          <a:spcPts val="0"/>
                        </a:spcAft>
                      </a:pPr>
                      <a:r>
                        <a:rPr lang="en-GB" sz="900" b="0" dirty="0">
                          <a:effectLst/>
                          <a:latin typeface="Libre Franklin" pitchFamily="2" charset="77"/>
                        </a:rPr>
                        <a:t>2-8%</a:t>
                      </a:r>
                      <a:endParaRPr lang="it-IT" sz="900" b="0" i="0" dirty="0">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l">
                        <a:spcBef>
                          <a:spcPts val="600"/>
                        </a:spcBef>
                        <a:spcAft>
                          <a:spcPts val="0"/>
                        </a:spcAft>
                      </a:pPr>
                      <a:r>
                        <a:rPr lang="en-GB" sz="900" b="0" dirty="0">
                          <a:effectLst/>
                          <a:latin typeface="Libre Franklin" pitchFamily="2" charset="77"/>
                        </a:rPr>
                        <a:t>Low risk </a:t>
                      </a:r>
                      <a:r>
                        <a:rPr lang="en-GB" sz="900" b="0" dirty="0" err="1">
                          <a:effectLst/>
                          <a:latin typeface="Libre Franklin" pitchFamily="2" charset="77"/>
                        </a:rPr>
                        <a:t>tumors</a:t>
                      </a:r>
                      <a:r>
                        <a:rPr lang="en-GB" sz="900" b="0" dirty="0">
                          <a:effectLst/>
                          <a:latin typeface="Libre Franklin" pitchFamily="2" charset="77"/>
                        </a:rPr>
                        <a:t>, high-risk </a:t>
                      </a:r>
                      <a:r>
                        <a:rPr lang="en-GB" sz="900" b="0" dirty="0" err="1">
                          <a:effectLst/>
                          <a:latin typeface="Libre Franklin" pitchFamily="2" charset="77"/>
                        </a:rPr>
                        <a:t>tumors</a:t>
                      </a:r>
                      <a:r>
                        <a:rPr lang="en-GB" sz="900" b="0" dirty="0">
                          <a:effectLst/>
                          <a:latin typeface="Libre Franklin" pitchFamily="2" charset="77"/>
                        </a:rPr>
                        <a:t> with wider margins</a:t>
                      </a:r>
                      <a:endParaRPr lang="it-IT" sz="900" b="0" i="0" dirty="0">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l">
                        <a:spcBef>
                          <a:spcPts val="600"/>
                        </a:spcBef>
                        <a:spcAft>
                          <a:spcPts val="0"/>
                        </a:spcAft>
                      </a:pPr>
                      <a:r>
                        <a:rPr lang="en-GB" sz="900" b="0" dirty="0">
                          <a:effectLst/>
                          <a:latin typeface="Libre Franklin" pitchFamily="2" charset="77"/>
                        </a:rPr>
                        <a:t>Skin grafting, tissue rearrangement, expected functional or cosmetic impairment</a:t>
                      </a:r>
                      <a:endParaRPr lang="it-IT" sz="900" b="0" i="0" dirty="0">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l">
                        <a:spcBef>
                          <a:spcPts val="600"/>
                        </a:spcBef>
                        <a:spcAft>
                          <a:spcPts val="0"/>
                        </a:spcAft>
                      </a:pPr>
                      <a:r>
                        <a:rPr lang="en-GB" sz="900" b="0">
                          <a:effectLst/>
                          <a:latin typeface="Libre Franklin" pitchFamily="2" charset="77"/>
                        </a:rPr>
                        <a:t>4mm/6mm margin required (BCC/SCC respectively) for low risk; wider (~1cm) margins for high-risk</a:t>
                      </a:r>
                      <a:endParaRPr lang="it-IT" sz="900" b="0" i="0">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extLst>
                  <a:ext uri="{0D108BD9-81ED-4DB2-BD59-A6C34878D82A}">
                    <a16:rowId xmlns:a16="http://schemas.microsoft.com/office/drawing/2014/main" val="10002"/>
                  </a:ext>
                </a:extLst>
              </a:tr>
              <a:tr h="763197">
                <a:tc>
                  <a:txBody>
                    <a:bodyPr/>
                    <a:lstStyle/>
                    <a:p>
                      <a:pPr algn="l">
                        <a:spcBef>
                          <a:spcPts val="600"/>
                        </a:spcBef>
                        <a:spcAft>
                          <a:spcPts val="0"/>
                        </a:spcAft>
                      </a:pPr>
                      <a:r>
                        <a:rPr lang="en-GB" sz="900" b="0" dirty="0" err="1">
                          <a:solidFill>
                            <a:schemeClr val="tx1"/>
                          </a:solidFill>
                          <a:effectLst/>
                          <a:latin typeface="Libre Franklin" pitchFamily="2" charset="77"/>
                        </a:rPr>
                        <a:t>Mohs</a:t>
                      </a:r>
                      <a:r>
                        <a:rPr lang="en-GB" sz="900" b="0" dirty="0">
                          <a:solidFill>
                            <a:schemeClr val="tx1"/>
                          </a:solidFill>
                          <a:effectLst/>
                          <a:latin typeface="Libre Franklin" pitchFamily="2" charset="77"/>
                        </a:rPr>
                        <a:t> Surgery </a:t>
                      </a:r>
                      <a:endParaRPr lang="it-IT" sz="900" b="0" i="1" dirty="0">
                        <a:solidFill>
                          <a:schemeClr val="tx1"/>
                        </a:solidFill>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just">
                        <a:spcBef>
                          <a:spcPts val="600"/>
                        </a:spcBef>
                        <a:spcAft>
                          <a:spcPts val="0"/>
                        </a:spcAft>
                      </a:pPr>
                      <a:r>
                        <a:rPr lang="en-GB" sz="900" b="0" dirty="0">
                          <a:solidFill>
                            <a:schemeClr val="tx1"/>
                          </a:solidFill>
                          <a:effectLst/>
                          <a:latin typeface="Libre Franklin" pitchFamily="2" charset="77"/>
                        </a:rPr>
                        <a:t>1%</a:t>
                      </a:r>
                      <a:endParaRPr lang="it-IT" sz="900" b="0" i="0" dirty="0">
                        <a:solidFill>
                          <a:schemeClr val="tx1"/>
                        </a:solidFill>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just">
                        <a:spcBef>
                          <a:spcPts val="600"/>
                        </a:spcBef>
                        <a:spcAft>
                          <a:spcPts val="0"/>
                        </a:spcAft>
                      </a:pPr>
                      <a:r>
                        <a:rPr lang="en-GB" sz="900" b="0" dirty="0">
                          <a:solidFill>
                            <a:schemeClr val="tx1"/>
                          </a:solidFill>
                          <a:effectLst/>
                          <a:latin typeface="Libre Franklin" pitchFamily="2" charset="77"/>
                        </a:rPr>
                        <a:t>3%</a:t>
                      </a:r>
                      <a:endParaRPr lang="it-IT" sz="900" b="0" i="0" dirty="0">
                        <a:solidFill>
                          <a:schemeClr val="tx1"/>
                        </a:solidFill>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l">
                        <a:spcBef>
                          <a:spcPts val="600"/>
                        </a:spcBef>
                        <a:spcAft>
                          <a:spcPts val="0"/>
                        </a:spcAft>
                      </a:pPr>
                      <a:r>
                        <a:rPr lang="en-GB" sz="900" b="0" dirty="0">
                          <a:solidFill>
                            <a:schemeClr val="tx1"/>
                          </a:solidFill>
                          <a:effectLst/>
                          <a:latin typeface="Libre Franklin" pitchFamily="2" charset="77"/>
                        </a:rPr>
                        <a:t>High-risk </a:t>
                      </a:r>
                      <a:r>
                        <a:rPr lang="en-GB" sz="900" b="0" dirty="0" err="1">
                          <a:solidFill>
                            <a:schemeClr val="tx1"/>
                          </a:solidFill>
                          <a:effectLst/>
                          <a:latin typeface="Libre Franklin" pitchFamily="2" charset="77"/>
                        </a:rPr>
                        <a:t>tumors</a:t>
                      </a:r>
                      <a:r>
                        <a:rPr lang="en-GB" sz="900" b="0" dirty="0">
                          <a:solidFill>
                            <a:schemeClr val="tx1"/>
                          </a:solidFill>
                          <a:effectLst/>
                          <a:latin typeface="Libre Franklin" pitchFamily="2" charset="77"/>
                        </a:rPr>
                        <a:t>, positive margins after surgery with post-operative margin assessment</a:t>
                      </a:r>
                      <a:endParaRPr lang="it-IT" sz="900" b="0" i="0" dirty="0">
                        <a:solidFill>
                          <a:schemeClr val="tx1"/>
                        </a:solidFill>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l">
                        <a:spcBef>
                          <a:spcPts val="600"/>
                        </a:spcBef>
                        <a:spcAft>
                          <a:spcPts val="0"/>
                        </a:spcAft>
                      </a:pPr>
                      <a:r>
                        <a:rPr lang="en-GB" sz="900" b="0" dirty="0">
                          <a:solidFill>
                            <a:schemeClr val="tx1"/>
                          </a:solidFill>
                          <a:effectLst/>
                          <a:latin typeface="Libre Franklin" pitchFamily="2" charset="77"/>
                        </a:rPr>
                        <a:t>Expected functional or cosmetic impairment</a:t>
                      </a:r>
                      <a:endParaRPr lang="it-IT" sz="900" b="0" i="0" dirty="0">
                        <a:solidFill>
                          <a:schemeClr val="tx1"/>
                        </a:solidFill>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l">
                        <a:spcBef>
                          <a:spcPts val="600"/>
                        </a:spcBef>
                        <a:spcAft>
                          <a:spcPts val="0"/>
                        </a:spcAft>
                      </a:pPr>
                      <a:r>
                        <a:rPr lang="en-GB" sz="900" b="0" dirty="0">
                          <a:solidFill>
                            <a:schemeClr val="tx1"/>
                          </a:solidFill>
                          <a:effectLst/>
                          <a:latin typeface="Libre Franklin" pitchFamily="2" charset="77"/>
                        </a:rPr>
                        <a:t>Recurrence after skin grafting or tissue rearrangement results in increased risk</a:t>
                      </a:r>
                      <a:endParaRPr lang="it-IT" sz="900" b="0" i="0" dirty="0">
                        <a:solidFill>
                          <a:schemeClr val="tx1"/>
                        </a:solidFill>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extLst>
                  <a:ext uri="{0D108BD9-81ED-4DB2-BD59-A6C34878D82A}">
                    <a16:rowId xmlns:a16="http://schemas.microsoft.com/office/drawing/2014/main" val="10003"/>
                  </a:ext>
                </a:extLst>
              </a:tr>
              <a:tr h="687047">
                <a:tc>
                  <a:txBody>
                    <a:bodyPr/>
                    <a:lstStyle/>
                    <a:p>
                      <a:pPr algn="l">
                        <a:spcBef>
                          <a:spcPts val="600"/>
                        </a:spcBef>
                        <a:spcAft>
                          <a:spcPts val="0"/>
                        </a:spcAft>
                      </a:pPr>
                      <a:r>
                        <a:rPr lang="en-GB" sz="900" b="1" dirty="0">
                          <a:solidFill>
                            <a:schemeClr val="tx1"/>
                          </a:solidFill>
                          <a:effectLst/>
                          <a:latin typeface="Libre Franklin" pitchFamily="2" charset="77"/>
                        </a:rPr>
                        <a:t>Radiation therapy</a:t>
                      </a:r>
                      <a:endParaRPr lang="it-IT" sz="900" b="1" i="1" dirty="0">
                        <a:solidFill>
                          <a:schemeClr val="tx1"/>
                        </a:solidFill>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just">
                        <a:spcBef>
                          <a:spcPts val="600"/>
                        </a:spcBef>
                        <a:spcAft>
                          <a:spcPts val="0"/>
                        </a:spcAft>
                      </a:pPr>
                      <a:r>
                        <a:rPr lang="en-GB" sz="900" b="1" dirty="0">
                          <a:solidFill>
                            <a:schemeClr val="tx1"/>
                          </a:solidFill>
                          <a:effectLst/>
                          <a:latin typeface="Libre Franklin" pitchFamily="2" charset="77"/>
                        </a:rPr>
                        <a:t>5-10%</a:t>
                      </a:r>
                      <a:endParaRPr lang="it-IT" sz="900" b="1" i="0" dirty="0">
                        <a:solidFill>
                          <a:schemeClr val="tx1"/>
                        </a:solidFill>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just">
                        <a:spcBef>
                          <a:spcPts val="600"/>
                        </a:spcBef>
                        <a:spcAft>
                          <a:spcPts val="0"/>
                        </a:spcAft>
                      </a:pPr>
                      <a:r>
                        <a:rPr lang="en-GB" sz="900" b="1" dirty="0">
                          <a:solidFill>
                            <a:schemeClr val="tx1"/>
                          </a:solidFill>
                          <a:effectLst/>
                          <a:latin typeface="Libre Franklin" pitchFamily="2" charset="77"/>
                        </a:rPr>
                        <a:t>5-10%</a:t>
                      </a:r>
                      <a:endParaRPr lang="it-IT" sz="900" b="1" i="0" dirty="0">
                        <a:solidFill>
                          <a:schemeClr val="tx1"/>
                        </a:solidFill>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l">
                        <a:spcBef>
                          <a:spcPts val="600"/>
                        </a:spcBef>
                        <a:spcAft>
                          <a:spcPts val="0"/>
                        </a:spcAft>
                      </a:pPr>
                      <a:r>
                        <a:rPr lang="en-GB" sz="900" b="1" dirty="0">
                          <a:solidFill>
                            <a:schemeClr val="tx1"/>
                          </a:solidFill>
                          <a:effectLst/>
                          <a:latin typeface="Libre Franklin" pitchFamily="2" charset="77"/>
                        </a:rPr>
                        <a:t>Inoperable; Cosmetic &amp; functional reasons; patient preference; post-op indications</a:t>
                      </a:r>
                      <a:endParaRPr lang="it-IT" sz="900" b="1" i="0" dirty="0">
                        <a:solidFill>
                          <a:schemeClr val="tx1"/>
                        </a:solidFill>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l">
                        <a:spcBef>
                          <a:spcPts val="600"/>
                        </a:spcBef>
                        <a:spcAft>
                          <a:spcPts val="0"/>
                        </a:spcAft>
                      </a:pPr>
                      <a:r>
                        <a:rPr lang="en-GB" sz="900" b="1" dirty="0">
                          <a:solidFill>
                            <a:schemeClr val="tx1"/>
                          </a:solidFill>
                          <a:effectLst/>
                          <a:latin typeface="Libre Franklin" pitchFamily="2" charset="77"/>
                        </a:rPr>
                        <a:t>Genetics ; connective tissue diseases; relative contra-indications (age, location)</a:t>
                      </a:r>
                      <a:endParaRPr lang="it-IT" sz="900" b="1" i="0" dirty="0">
                        <a:solidFill>
                          <a:schemeClr val="tx1"/>
                        </a:solidFill>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l">
                        <a:spcBef>
                          <a:spcPts val="600"/>
                        </a:spcBef>
                        <a:spcAft>
                          <a:spcPts val="0"/>
                        </a:spcAft>
                      </a:pPr>
                      <a:r>
                        <a:rPr lang="en-GB" sz="900" b="1" dirty="0">
                          <a:solidFill>
                            <a:schemeClr val="tx1"/>
                          </a:solidFill>
                          <a:effectLst/>
                          <a:latin typeface="Libre Franklin" pitchFamily="2" charset="77"/>
                        </a:rPr>
                        <a:t>5-35 fractions depending on need; histologic margins assessment not possible</a:t>
                      </a:r>
                      <a:endParaRPr lang="it-IT" sz="900" b="1" i="0" dirty="0">
                        <a:solidFill>
                          <a:schemeClr val="tx1"/>
                        </a:solidFill>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extLst>
                  <a:ext uri="{0D108BD9-81ED-4DB2-BD59-A6C34878D82A}">
                    <a16:rowId xmlns:a16="http://schemas.microsoft.com/office/drawing/2014/main" val="10004"/>
                  </a:ext>
                </a:extLst>
              </a:tr>
              <a:tr h="534635">
                <a:tc>
                  <a:txBody>
                    <a:bodyPr/>
                    <a:lstStyle/>
                    <a:p>
                      <a:pPr algn="l">
                        <a:spcBef>
                          <a:spcPts val="600"/>
                        </a:spcBef>
                        <a:spcAft>
                          <a:spcPts val="0"/>
                        </a:spcAft>
                      </a:pPr>
                      <a:r>
                        <a:rPr lang="en-GB" sz="900" b="0" dirty="0">
                          <a:solidFill>
                            <a:schemeClr val="tx1"/>
                          </a:solidFill>
                          <a:effectLst/>
                          <a:latin typeface="Libre Franklin" pitchFamily="2" charset="77"/>
                        </a:rPr>
                        <a:t>Imiquimod / 5-FU</a:t>
                      </a:r>
                      <a:endParaRPr lang="it-IT" sz="900" b="0" i="1" dirty="0">
                        <a:solidFill>
                          <a:schemeClr val="tx1"/>
                        </a:solidFill>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just">
                        <a:spcBef>
                          <a:spcPts val="600"/>
                        </a:spcBef>
                        <a:spcAft>
                          <a:spcPts val="0"/>
                        </a:spcAft>
                      </a:pPr>
                      <a:r>
                        <a:rPr lang="en-GB" sz="900" b="0">
                          <a:effectLst/>
                          <a:latin typeface="Libre Franklin" pitchFamily="2" charset="77"/>
                        </a:rPr>
                        <a:t>15%</a:t>
                      </a:r>
                      <a:endParaRPr lang="it-IT" sz="900" b="0" i="0">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just">
                        <a:spcBef>
                          <a:spcPts val="600"/>
                        </a:spcBef>
                        <a:spcAft>
                          <a:spcPts val="0"/>
                        </a:spcAft>
                      </a:pPr>
                      <a:r>
                        <a:rPr lang="en-GB" sz="900" b="0" dirty="0">
                          <a:effectLst/>
                          <a:latin typeface="Libre Franklin" pitchFamily="2" charset="77"/>
                        </a:rPr>
                        <a:t>16%</a:t>
                      </a:r>
                      <a:endParaRPr lang="it-IT" sz="900" b="0" i="0" dirty="0">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l">
                        <a:spcBef>
                          <a:spcPts val="600"/>
                        </a:spcBef>
                        <a:spcAft>
                          <a:spcPts val="0"/>
                        </a:spcAft>
                      </a:pPr>
                      <a:r>
                        <a:rPr lang="en-GB" sz="900" b="0">
                          <a:effectLst/>
                          <a:latin typeface="Libre Franklin" pitchFamily="2" charset="77"/>
                        </a:rPr>
                        <a:t>Low risk tumors with contraindicated surgery and radiation</a:t>
                      </a:r>
                      <a:endParaRPr lang="it-IT" sz="900" b="0" i="0">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l">
                        <a:spcBef>
                          <a:spcPts val="600"/>
                        </a:spcBef>
                        <a:spcAft>
                          <a:spcPts val="0"/>
                        </a:spcAft>
                      </a:pPr>
                      <a:r>
                        <a:rPr lang="en-GB" sz="900" b="0" dirty="0">
                          <a:effectLst/>
                          <a:latin typeface="Libre Franklin" pitchFamily="2" charset="77"/>
                        </a:rPr>
                        <a:t>NA</a:t>
                      </a:r>
                      <a:endParaRPr lang="it-IT" sz="900" b="0" i="0" dirty="0">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l">
                        <a:spcBef>
                          <a:spcPts val="600"/>
                        </a:spcBef>
                        <a:spcAft>
                          <a:spcPts val="0"/>
                        </a:spcAft>
                      </a:pPr>
                      <a:r>
                        <a:rPr lang="en-GB" sz="900" b="0" dirty="0">
                          <a:effectLst/>
                          <a:latin typeface="Libre Franklin" pitchFamily="2" charset="77"/>
                        </a:rPr>
                        <a:t>No histologic margin assessment possible</a:t>
                      </a:r>
                      <a:endParaRPr lang="it-IT" sz="900" b="0" i="0" dirty="0">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extLst>
                  <a:ext uri="{0D108BD9-81ED-4DB2-BD59-A6C34878D82A}">
                    <a16:rowId xmlns:a16="http://schemas.microsoft.com/office/drawing/2014/main" val="10005"/>
                  </a:ext>
                </a:extLst>
              </a:tr>
              <a:tr h="534635">
                <a:tc>
                  <a:txBody>
                    <a:bodyPr/>
                    <a:lstStyle/>
                    <a:p>
                      <a:pPr algn="l">
                        <a:spcBef>
                          <a:spcPts val="600"/>
                        </a:spcBef>
                        <a:spcAft>
                          <a:spcPts val="0"/>
                        </a:spcAft>
                      </a:pPr>
                      <a:r>
                        <a:rPr lang="en-GB" sz="900" b="0" dirty="0">
                          <a:solidFill>
                            <a:schemeClr val="tx1"/>
                          </a:solidFill>
                          <a:effectLst/>
                          <a:latin typeface="Libre Franklin" pitchFamily="2" charset="77"/>
                        </a:rPr>
                        <a:t>Cryosurgery</a:t>
                      </a:r>
                      <a:endParaRPr lang="it-IT" sz="900" b="0" i="1" dirty="0">
                        <a:solidFill>
                          <a:schemeClr val="tx1"/>
                        </a:solidFill>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just">
                        <a:spcBef>
                          <a:spcPts val="600"/>
                        </a:spcBef>
                        <a:spcAft>
                          <a:spcPts val="0"/>
                        </a:spcAft>
                      </a:pPr>
                      <a:r>
                        <a:rPr lang="en-GB" sz="900" b="0">
                          <a:effectLst/>
                          <a:latin typeface="Libre Franklin" pitchFamily="2" charset="77"/>
                        </a:rPr>
                        <a:t>0-13%</a:t>
                      </a:r>
                      <a:endParaRPr lang="it-IT" sz="900" b="0" i="0">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just">
                        <a:spcBef>
                          <a:spcPts val="600"/>
                        </a:spcBef>
                        <a:spcAft>
                          <a:spcPts val="0"/>
                        </a:spcAft>
                      </a:pPr>
                      <a:r>
                        <a:rPr lang="en-GB" sz="900" b="0">
                          <a:effectLst/>
                          <a:latin typeface="Libre Franklin" pitchFamily="2" charset="77"/>
                        </a:rPr>
                        <a:t>n. a.</a:t>
                      </a:r>
                      <a:endParaRPr lang="it-IT" sz="900" b="0" i="0">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l">
                        <a:spcBef>
                          <a:spcPts val="600"/>
                        </a:spcBef>
                        <a:spcAft>
                          <a:spcPts val="0"/>
                        </a:spcAft>
                      </a:pPr>
                      <a:r>
                        <a:rPr lang="en-GB" sz="900" b="0">
                          <a:effectLst/>
                          <a:latin typeface="Libre Franklin" pitchFamily="2" charset="77"/>
                        </a:rPr>
                        <a:t>Low risk tumors with contraindicated surgery and radiation</a:t>
                      </a:r>
                      <a:endParaRPr lang="it-IT" sz="900" b="0" i="0">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l">
                        <a:spcBef>
                          <a:spcPts val="600"/>
                        </a:spcBef>
                        <a:spcAft>
                          <a:spcPts val="0"/>
                        </a:spcAft>
                      </a:pPr>
                      <a:r>
                        <a:rPr lang="en-GB" sz="900" b="0" dirty="0">
                          <a:effectLst/>
                          <a:latin typeface="Libre Franklin" pitchFamily="2" charset="77"/>
                        </a:rPr>
                        <a:t>NA</a:t>
                      </a:r>
                      <a:endParaRPr lang="it-IT" sz="900" b="0" i="0" dirty="0">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l">
                        <a:spcBef>
                          <a:spcPts val="600"/>
                        </a:spcBef>
                        <a:spcAft>
                          <a:spcPts val="0"/>
                        </a:spcAft>
                      </a:pPr>
                      <a:r>
                        <a:rPr lang="en-GB" sz="900" b="0" dirty="0">
                          <a:effectLst/>
                          <a:latin typeface="Libre Franklin" pitchFamily="2" charset="77"/>
                        </a:rPr>
                        <a:t>No histologic margin assessment possible</a:t>
                      </a:r>
                      <a:endParaRPr lang="it-IT" sz="900" b="0" i="0" dirty="0">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extLst>
                  <a:ext uri="{0D108BD9-81ED-4DB2-BD59-A6C34878D82A}">
                    <a16:rowId xmlns:a16="http://schemas.microsoft.com/office/drawing/2014/main" val="10006"/>
                  </a:ext>
                </a:extLst>
              </a:tr>
              <a:tr h="534635">
                <a:tc>
                  <a:txBody>
                    <a:bodyPr/>
                    <a:lstStyle/>
                    <a:p>
                      <a:pPr algn="l">
                        <a:spcBef>
                          <a:spcPts val="600"/>
                        </a:spcBef>
                        <a:spcAft>
                          <a:spcPts val="0"/>
                        </a:spcAft>
                      </a:pPr>
                      <a:r>
                        <a:rPr lang="en-GB" sz="900" b="0" dirty="0">
                          <a:solidFill>
                            <a:schemeClr val="tx1"/>
                          </a:solidFill>
                          <a:effectLst/>
                          <a:latin typeface="Libre Franklin" pitchFamily="2" charset="77"/>
                        </a:rPr>
                        <a:t>Photodynamic therapy</a:t>
                      </a:r>
                      <a:endParaRPr lang="it-IT" sz="900" b="0" i="1" dirty="0">
                        <a:solidFill>
                          <a:schemeClr val="tx1"/>
                        </a:solidFill>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just">
                        <a:spcBef>
                          <a:spcPts val="600"/>
                        </a:spcBef>
                        <a:spcAft>
                          <a:spcPts val="0"/>
                        </a:spcAft>
                      </a:pPr>
                      <a:r>
                        <a:rPr lang="en-GB" sz="900" b="0">
                          <a:effectLst/>
                          <a:latin typeface="Libre Franklin" pitchFamily="2" charset="77"/>
                        </a:rPr>
                        <a:t>10-30%</a:t>
                      </a:r>
                      <a:endParaRPr lang="it-IT" sz="900" b="0" i="0">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just">
                        <a:spcBef>
                          <a:spcPts val="600"/>
                        </a:spcBef>
                        <a:spcAft>
                          <a:spcPts val="0"/>
                        </a:spcAft>
                      </a:pPr>
                      <a:r>
                        <a:rPr lang="en-GB" sz="900" b="0">
                          <a:effectLst/>
                          <a:latin typeface="Libre Franklin" pitchFamily="2" charset="77"/>
                        </a:rPr>
                        <a:t>n. a.</a:t>
                      </a:r>
                      <a:endParaRPr lang="it-IT" sz="900" b="0" i="0">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l">
                        <a:spcBef>
                          <a:spcPts val="600"/>
                        </a:spcBef>
                        <a:spcAft>
                          <a:spcPts val="0"/>
                        </a:spcAft>
                      </a:pPr>
                      <a:r>
                        <a:rPr lang="en-GB" sz="900" b="0">
                          <a:effectLst/>
                          <a:latin typeface="Libre Franklin" pitchFamily="2" charset="77"/>
                        </a:rPr>
                        <a:t>Low risk tumors with contraindicated surgery and radiation</a:t>
                      </a:r>
                      <a:endParaRPr lang="it-IT" sz="900" b="0" i="0">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l">
                        <a:spcBef>
                          <a:spcPts val="600"/>
                        </a:spcBef>
                        <a:spcAft>
                          <a:spcPts val="0"/>
                        </a:spcAft>
                      </a:pPr>
                      <a:r>
                        <a:rPr lang="en-GB" sz="900" b="0" dirty="0">
                          <a:effectLst/>
                          <a:latin typeface="Libre Franklin" pitchFamily="2" charset="77"/>
                        </a:rPr>
                        <a:t>NA</a:t>
                      </a:r>
                      <a:endParaRPr lang="it-IT" sz="900" b="0" i="0" dirty="0">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l">
                        <a:spcBef>
                          <a:spcPts val="600"/>
                        </a:spcBef>
                        <a:spcAft>
                          <a:spcPts val="0"/>
                        </a:spcAft>
                      </a:pPr>
                      <a:r>
                        <a:rPr lang="en-GB" sz="900" b="0" dirty="0">
                          <a:effectLst/>
                          <a:latin typeface="Libre Franklin" pitchFamily="2" charset="77"/>
                        </a:rPr>
                        <a:t>No histologic margin assessment possible, painful</a:t>
                      </a:r>
                      <a:endParaRPr lang="it-IT" sz="900" b="0" i="0" dirty="0">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extLst>
                  <a:ext uri="{0D108BD9-81ED-4DB2-BD59-A6C34878D82A}">
                    <a16:rowId xmlns:a16="http://schemas.microsoft.com/office/drawing/2014/main" val="10007"/>
                  </a:ext>
                </a:extLst>
              </a:tr>
              <a:tr h="687047">
                <a:tc>
                  <a:txBody>
                    <a:bodyPr/>
                    <a:lstStyle/>
                    <a:p>
                      <a:pPr algn="l">
                        <a:spcBef>
                          <a:spcPts val="600"/>
                        </a:spcBef>
                        <a:spcAft>
                          <a:spcPts val="0"/>
                        </a:spcAft>
                      </a:pPr>
                      <a:r>
                        <a:rPr lang="en-GB" sz="900" b="0" dirty="0" err="1">
                          <a:solidFill>
                            <a:schemeClr val="tx1"/>
                          </a:solidFill>
                          <a:effectLst/>
                          <a:latin typeface="Libre Franklin" pitchFamily="2" charset="77"/>
                        </a:rPr>
                        <a:t>Vismodegib</a:t>
                      </a:r>
                      <a:endParaRPr lang="it-IT" sz="900" b="0" i="1" dirty="0">
                        <a:solidFill>
                          <a:schemeClr val="tx1"/>
                        </a:solidFill>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just">
                        <a:spcBef>
                          <a:spcPts val="600"/>
                        </a:spcBef>
                        <a:spcAft>
                          <a:spcPts val="0"/>
                        </a:spcAft>
                      </a:pPr>
                      <a:r>
                        <a:rPr lang="en-GB" sz="900" b="0">
                          <a:effectLst/>
                          <a:latin typeface="Libre Franklin" pitchFamily="2" charset="77"/>
                        </a:rPr>
                        <a:t>over 50%</a:t>
                      </a:r>
                      <a:endParaRPr lang="it-IT" sz="900" b="0" i="0">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just">
                        <a:spcBef>
                          <a:spcPts val="600"/>
                        </a:spcBef>
                        <a:spcAft>
                          <a:spcPts val="0"/>
                        </a:spcAft>
                      </a:pPr>
                      <a:r>
                        <a:rPr lang="en-GB" sz="900" b="0">
                          <a:effectLst/>
                          <a:latin typeface="Libre Franklin" pitchFamily="2" charset="77"/>
                        </a:rPr>
                        <a:t>n. a.</a:t>
                      </a:r>
                      <a:endParaRPr lang="it-IT" sz="900" b="0" i="0">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l">
                        <a:spcBef>
                          <a:spcPts val="600"/>
                        </a:spcBef>
                        <a:spcAft>
                          <a:spcPts val="0"/>
                        </a:spcAft>
                      </a:pPr>
                      <a:r>
                        <a:rPr lang="en-GB" sz="900" b="0" dirty="0">
                          <a:effectLst/>
                          <a:latin typeface="Libre Franklin" pitchFamily="2" charset="77"/>
                        </a:rPr>
                        <a:t>Recurrent BCC patients after unsuccessful surgery and radiation</a:t>
                      </a:r>
                      <a:endParaRPr lang="it-IT" sz="900" b="0" i="0" dirty="0">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l">
                        <a:spcBef>
                          <a:spcPts val="600"/>
                        </a:spcBef>
                        <a:spcAft>
                          <a:spcPts val="0"/>
                        </a:spcAft>
                      </a:pPr>
                      <a:r>
                        <a:rPr lang="en-GB" sz="900" b="0" dirty="0">
                          <a:effectLst/>
                          <a:latin typeface="Libre Franklin" pitchFamily="2" charset="77"/>
                        </a:rPr>
                        <a:t>Pregnancy, nursing, child wish</a:t>
                      </a:r>
                      <a:endParaRPr lang="it-IT" sz="900" b="0" i="0" dirty="0">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tc>
                  <a:txBody>
                    <a:bodyPr/>
                    <a:lstStyle/>
                    <a:p>
                      <a:pPr algn="l">
                        <a:spcBef>
                          <a:spcPts val="600"/>
                        </a:spcBef>
                        <a:spcAft>
                          <a:spcPts val="0"/>
                        </a:spcAft>
                      </a:pPr>
                      <a:r>
                        <a:rPr lang="en-GB" sz="900" b="0" dirty="0">
                          <a:effectLst/>
                          <a:latin typeface="Libre Franklin" pitchFamily="2" charset="77"/>
                        </a:rPr>
                        <a:t>Adverse events ~30% (muscle spasms, taste / weight loss, alopecia, fatigue), life-long daily consume, no histologic margin assessment possible</a:t>
                      </a:r>
                      <a:endParaRPr lang="it-IT" sz="900" b="0" i="0" dirty="0">
                        <a:effectLst/>
                        <a:latin typeface="Libre Franklin" pitchFamily="2" charset="77"/>
                        <a:ea typeface="Times New Roman" panose="02020603050405020304" pitchFamily="18" charset="0"/>
                        <a:cs typeface="Times New Roman" panose="02020603050405020304" pitchFamily="18" charset="0"/>
                      </a:endParaRPr>
                    </a:p>
                  </a:txBody>
                  <a:tcPr marL="38697" marR="38697" marT="38699" marB="38699" anchor="ctr"/>
                </a:tc>
                <a:extLst>
                  <a:ext uri="{0D108BD9-81ED-4DB2-BD59-A6C34878D82A}">
                    <a16:rowId xmlns:a16="http://schemas.microsoft.com/office/drawing/2014/main" val="10008"/>
                  </a:ext>
                </a:extLst>
              </a:tr>
            </a:tbl>
          </a:graphicData>
        </a:graphic>
      </p:graphicFrame>
      <p:sp>
        <p:nvSpPr>
          <p:cNvPr id="3" name="Title 2">
            <a:extLst>
              <a:ext uri="{FF2B5EF4-FFF2-40B4-BE49-F238E27FC236}">
                <a16:creationId xmlns:a16="http://schemas.microsoft.com/office/drawing/2014/main" id="{5A39AB4A-80B8-23A0-DF91-BB277EF98A0D}"/>
              </a:ext>
            </a:extLst>
          </p:cNvPr>
          <p:cNvSpPr>
            <a:spLocks noGrp="1"/>
          </p:cNvSpPr>
          <p:nvPr>
            <p:ph type="title"/>
          </p:nvPr>
        </p:nvSpPr>
        <p:spPr>
          <a:xfrm>
            <a:off x="110835" y="0"/>
            <a:ext cx="11948291" cy="876991"/>
          </a:xfrm>
        </p:spPr>
        <p:txBody>
          <a:bodyPr/>
          <a:lstStyle/>
          <a:p>
            <a:r>
              <a:rPr lang="en-US" dirty="0"/>
              <a:t>Another option in our artillery! (Adapted from NCCN Guidelines)</a:t>
            </a:r>
            <a:endParaRPr lang="en-US" b="0" dirty="0">
              <a:latin typeface="Libre Franklin Light" pitchFamily="2" charset="77"/>
            </a:endParaRPr>
          </a:p>
        </p:txBody>
      </p:sp>
      <p:sp>
        <p:nvSpPr>
          <p:cNvPr id="11" name="Footer Placeholder 1">
            <a:extLst>
              <a:ext uri="{FF2B5EF4-FFF2-40B4-BE49-F238E27FC236}">
                <a16:creationId xmlns:a16="http://schemas.microsoft.com/office/drawing/2014/main" id="{5A2C09B3-0535-3374-9A64-442B53AB810A}"/>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rPr>
              <a:t>1. </a:t>
            </a:r>
            <a:r>
              <a:rPr kumimoji="0" lang="en-AU" sz="600" b="0" i="0" u="none" strike="noStrike" kern="1200" cap="none" spc="0" normalizeH="0" baseline="0" noProof="0" dirty="0" err="1">
                <a:ln>
                  <a:noFill/>
                </a:ln>
                <a:solidFill>
                  <a:prstClr val="black">
                    <a:tint val="75000"/>
                  </a:prstClr>
                </a:solidFill>
                <a:effectLst/>
                <a:uLnTx/>
                <a:uFillTx/>
                <a:latin typeface="Libre Franklin Thin" pitchFamily="2" charset="77"/>
                <a:ea typeface="+mn-ea"/>
                <a:cs typeface="+mn-cs"/>
              </a:rPr>
              <a:t>Bichakjian</a:t>
            </a:r>
            <a:r>
              <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rPr>
              <a:t> CK, </a:t>
            </a:r>
            <a:r>
              <a:rPr kumimoji="0" lang="en-AU" sz="600" b="0" i="1"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rPr>
              <a:t>et al</a:t>
            </a:r>
            <a:r>
              <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rPr>
              <a:t>. Basal Cell Skin Cancer, Version 1.2016, NCCN Clinical Practice Guidelines in Oncology. J Natl </a:t>
            </a:r>
            <a:r>
              <a:rPr kumimoji="0" lang="en-AU" sz="600" b="0" i="0" u="none" strike="noStrike" kern="1200" cap="none" spc="0" normalizeH="0" baseline="0" noProof="0" dirty="0" err="1">
                <a:ln>
                  <a:noFill/>
                </a:ln>
                <a:solidFill>
                  <a:prstClr val="black">
                    <a:tint val="75000"/>
                  </a:prstClr>
                </a:solidFill>
                <a:effectLst/>
                <a:uLnTx/>
                <a:uFillTx/>
                <a:latin typeface="Libre Franklin Thin" pitchFamily="2" charset="77"/>
                <a:ea typeface="+mn-ea"/>
                <a:cs typeface="+mn-cs"/>
              </a:rPr>
              <a:t>Compr</a:t>
            </a:r>
            <a:r>
              <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rPr>
              <a:t> </a:t>
            </a:r>
            <a:r>
              <a:rPr kumimoji="0" lang="en-AU" sz="600" b="0" i="0" u="none" strike="noStrike" kern="1200" cap="none" spc="0" normalizeH="0" baseline="0" noProof="0" dirty="0" err="1">
                <a:ln>
                  <a:noFill/>
                </a:ln>
                <a:solidFill>
                  <a:prstClr val="black">
                    <a:tint val="75000"/>
                  </a:prstClr>
                </a:solidFill>
                <a:effectLst/>
                <a:uLnTx/>
                <a:uFillTx/>
                <a:latin typeface="Libre Franklin Thin" pitchFamily="2" charset="77"/>
                <a:ea typeface="+mn-ea"/>
                <a:cs typeface="+mn-cs"/>
              </a:rPr>
              <a:t>Canc</a:t>
            </a:r>
            <a:r>
              <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rPr>
              <a:t> </a:t>
            </a:r>
            <a:r>
              <a:rPr kumimoji="0" lang="en-AU" sz="600" b="0" i="0" u="none" strike="noStrike" kern="1200" cap="none" spc="0" normalizeH="0" baseline="0" noProof="0" dirty="0" err="1">
                <a:ln>
                  <a:noFill/>
                </a:ln>
                <a:solidFill>
                  <a:prstClr val="black">
                    <a:tint val="75000"/>
                  </a:prstClr>
                </a:solidFill>
                <a:effectLst/>
                <a:uLnTx/>
                <a:uFillTx/>
                <a:latin typeface="Libre Franklin Thin" pitchFamily="2" charset="77"/>
                <a:ea typeface="+mn-ea"/>
                <a:cs typeface="+mn-cs"/>
              </a:rPr>
              <a:t>Netw</a:t>
            </a:r>
            <a:r>
              <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rPr>
              <a:t>. 2016;14(5):574-97. </a:t>
            </a:r>
            <a:r>
              <a:rPr kumimoji="0" lang="en-AU" sz="600" b="0" i="0" u="none" strike="noStrike" kern="1200" cap="none" spc="0" normalizeH="0" baseline="0" noProof="0" dirty="0" err="1">
                <a:ln>
                  <a:noFill/>
                </a:ln>
                <a:solidFill>
                  <a:prstClr val="black">
                    <a:tint val="75000"/>
                  </a:prstClr>
                </a:solidFill>
                <a:effectLst/>
                <a:uLnTx/>
                <a:uFillTx/>
                <a:latin typeface="Libre Franklin Thin" pitchFamily="2" charset="77"/>
                <a:ea typeface="+mn-ea"/>
                <a:cs typeface="+mn-cs"/>
              </a:rPr>
              <a:t>doi</a:t>
            </a:r>
            <a:r>
              <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rPr>
              <a:t>: 10.6004/jnccn.2016.0065</a:t>
            </a:r>
          </a:p>
        </p:txBody>
      </p:sp>
    </p:spTree>
    <p:extLst>
      <p:ext uri="{BB962C8B-B14F-4D97-AF65-F5344CB8AC3E}">
        <p14:creationId xmlns:p14="http://schemas.microsoft.com/office/powerpoint/2010/main" val="20231970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4455A-7D82-748C-FE82-0CD8EFDC7FBC}"/>
              </a:ext>
            </a:extLst>
          </p:cNvPr>
          <p:cNvSpPr>
            <a:spLocks noGrp="1"/>
          </p:cNvSpPr>
          <p:nvPr>
            <p:ph type="title"/>
          </p:nvPr>
        </p:nvSpPr>
        <p:spPr/>
        <p:txBody>
          <a:bodyPr>
            <a:normAutofit/>
          </a:bodyPr>
          <a:lstStyle/>
          <a:p>
            <a:r>
              <a:rPr lang="en-US" sz="2800" dirty="0"/>
              <a:t>Conclusions – From a clinical perspective</a:t>
            </a:r>
            <a:endParaRPr lang="en-AU" sz="2800" dirty="0"/>
          </a:p>
        </p:txBody>
      </p:sp>
      <p:sp>
        <p:nvSpPr>
          <p:cNvPr id="6" name="Content Placeholder 5">
            <a:extLst>
              <a:ext uri="{FF2B5EF4-FFF2-40B4-BE49-F238E27FC236}">
                <a16:creationId xmlns:a16="http://schemas.microsoft.com/office/drawing/2014/main" id="{19DDAD1A-3607-1E9D-34B9-EF3E452C6EB4}"/>
              </a:ext>
            </a:extLst>
          </p:cNvPr>
          <p:cNvSpPr>
            <a:spLocks noGrp="1"/>
          </p:cNvSpPr>
          <p:nvPr>
            <p:ph idx="1"/>
          </p:nvPr>
        </p:nvSpPr>
        <p:spPr>
          <a:xfrm>
            <a:off x="132874" y="934624"/>
            <a:ext cx="11948291" cy="5309422"/>
          </a:xfrm>
        </p:spPr>
        <p:txBody>
          <a:bodyPr>
            <a:normAutofit/>
          </a:bodyPr>
          <a:lstStyle/>
          <a:p>
            <a:pPr marL="342900" lvl="0" indent="-342900">
              <a:lnSpc>
                <a:spcPct val="110000"/>
              </a:lnSpc>
              <a:spcBef>
                <a:spcPct val="0"/>
              </a:spcBef>
              <a:spcAft>
                <a:spcPts val="1200"/>
              </a:spcAft>
              <a:buFontTx/>
              <a:buChar char="•"/>
              <a:defRPr/>
            </a:pPr>
            <a:r>
              <a:rPr lang="en-AU" sz="2200" dirty="0">
                <a:solidFill>
                  <a:schemeClr val="tx1">
                    <a:lumMod val="85000"/>
                    <a:lumOff val="15000"/>
                  </a:schemeClr>
                </a:solidFill>
                <a:latin typeface="Calibri" panose="020F0502020204030204" pitchFamily="34" charset="0"/>
                <a:cs typeface="Times New Roman" panose="02020603050405020304" pitchFamily="18" charset="0"/>
              </a:rPr>
              <a:t>Single session (690min), non-invasive  procedure</a:t>
            </a:r>
          </a:p>
          <a:p>
            <a:pPr marL="342900" lvl="0" indent="-342900">
              <a:lnSpc>
                <a:spcPct val="110000"/>
              </a:lnSpc>
              <a:spcBef>
                <a:spcPct val="0"/>
              </a:spcBef>
              <a:spcAft>
                <a:spcPts val="1200"/>
              </a:spcAft>
              <a:buFontTx/>
              <a:buChar char="•"/>
              <a:defRPr/>
            </a:pPr>
            <a:r>
              <a:rPr lang="en-AU" sz="2200" dirty="0">
                <a:solidFill>
                  <a:schemeClr val="tx1">
                    <a:lumMod val="85000"/>
                    <a:lumOff val="15000"/>
                  </a:schemeClr>
                </a:solidFill>
                <a:latin typeface="Calibri" panose="020F0502020204030204" pitchFamily="34" charset="0"/>
                <a:cs typeface="Times New Roman" panose="02020603050405020304" pitchFamily="18" charset="0"/>
              </a:rPr>
              <a:t>Indicated for BCC / SCC / IEC that are &lt;3mm in size</a:t>
            </a:r>
          </a:p>
          <a:p>
            <a:pPr marL="342900" lvl="0" indent="-342900">
              <a:lnSpc>
                <a:spcPct val="110000"/>
              </a:lnSpc>
              <a:spcBef>
                <a:spcPct val="0"/>
              </a:spcBef>
              <a:spcAft>
                <a:spcPts val="1200"/>
              </a:spcAft>
              <a:buFontTx/>
              <a:buChar char="•"/>
              <a:defRPr/>
            </a:pPr>
            <a:r>
              <a:rPr lang="en-AU" sz="2200" dirty="0">
                <a:solidFill>
                  <a:schemeClr val="tx1">
                    <a:lumMod val="85000"/>
                    <a:lumOff val="15000"/>
                  </a:schemeClr>
                </a:solidFill>
                <a:latin typeface="Calibri" panose="020F0502020204030204" pitchFamily="34" charset="0"/>
                <a:cs typeface="Times New Roman" panose="02020603050405020304" pitchFamily="18" charset="0"/>
              </a:rPr>
              <a:t>Size is not a limitation apart from the amount of paste that has to be used and relatively use of</a:t>
            </a:r>
          </a:p>
          <a:p>
            <a:pPr marL="342900" lvl="0" indent="-342900">
              <a:lnSpc>
                <a:spcPct val="110000"/>
              </a:lnSpc>
              <a:spcBef>
                <a:spcPct val="0"/>
              </a:spcBef>
              <a:spcAft>
                <a:spcPts val="1200"/>
              </a:spcAft>
              <a:buFontTx/>
              <a:buChar char="•"/>
              <a:defRPr/>
            </a:pPr>
            <a:r>
              <a:rPr lang="en-AU" sz="2200" dirty="0">
                <a:solidFill>
                  <a:schemeClr val="tx1">
                    <a:lumMod val="85000"/>
                    <a:lumOff val="15000"/>
                  </a:schemeClr>
                </a:solidFill>
                <a:latin typeface="Calibri" panose="020F0502020204030204" pitchFamily="34" charset="0"/>
                <a:cs typeface="Times New Roman" panose="02020603050405020304" pitchFamily="18" charset="0"/>
              </a:rPr>
              <a:t>Most useful for locations with difficult surgical options or unattractive cosmetic outcomes risk – Ear / Noses / Peri-oral / Penile</a:t>
            </a:r>
          </a:p>
          <a:p>
            <a:pPr marL="342900" lvl="0" indent="-342900">
              <a:lnSpc>
                <a:spcPct val="110000"/>
              </a:lnSpc>
              <a:spcBef>
                <a:spcPct val="0"/>
              </a:spcBef>
              <a:spcAft>
                <a:spcPts val="1200"/>
              </a:spcAft>
              <a:buFontTx/>
              <a:buChar char="•"/>
              <a:defRPr/>
            </a:pPr>
            <a:r>
              <a:rPr lang="en-AU" sz="2200" dirty="0">
                <a:solidFill>
                  <a:schemeClr val="tx1">
                    <a:lumMod val="85000"/>
                    <a:lumOff val="15000"/>
                  </a:schemeClr>
                </a:solidFill>
                <a:latin typeface="Calibri" panose="020F0502020204030204" pitchFamily="34" charset="0"/>
                <a:cs typeface="Times New Roman" panose="02020603050405020304" pitchFamily="18" charset="0"/>
              </a:rPr>
              <a:t>After care is simple skin care principles and can be undertaken back with the referrer and their clinic nurse</a:t>
            </a:r>
          </a:p>
          <a:p>
            <a:pPr marL="342900" lvl="0" indent="-342900">
              <a:lnSpc>
                <a:spcPct val="110000"/>
              </a:lnSpc>
              <a:spcBef>
                <a:spcPct val="0"/>
              </a:spcBef>
              <a:spcAft>
                <a:spcPts val="1200"/>
              </a:spcAft>
              <a:buFontTx/>
              <a:buChar char="•"/>
              <a:defRPr/>
            </a:pPr>
            <a:r>
              <a:rPr lang="en-AU" sz="2200" dirty="0">
                <a:solidFill>
                  <a:schemeClr val="tx1">
                    <a:lumMod val="85000"/>
                    <a:lumOff val="15000"/>
                  </a:schemeClr>
                </a:solidFill>
                <a:latin typeface="Calibri" panose="020F0502020204030204" pitchFamily="34" charset="0"/>
                <a:cs typeface="Times New Roman" panose="02020603050405020304" pitchFamily="18" charset="0"/>
              </a:rPr>
              <a:t>Referral in for treatment  and patient returns to the referrer for ongoing skin cancer care – the patient remains yours</a:t>
            </a:r>
          </a:p>
          <a:p>
            <a:pPr marL="342900" lvl="0" indent="-342900">
              <a:lnSpc>
                <a:spcPct val="110000"/>
              </a:lnSpc>
              <a:spcBef>
                <a:spcPct val="0"/>
              </a:spcBef>
              <a:spcAft>
                <a:spcPts val="1200"/>
              </a:spcAft>
              <a:buFontTx/>
              <a:buChar char="•"/>
              <a:defRPr/>
            </a:pPr>
            <a:endParaRPr lang="en-AU" sz="2200" dirty="0">
              <a:solidFill>
                <a:schemeClr val="tx1">
                  <a:lumMod val="85000"/>
                  <a:lumOff val="15000"/>
                </a:schemeClr>
              </a:solidFill>
              <a:latin typeface="Calibri" panose="020F0502020204030204" pitchFamily="34" charset="0"/>
              <a:cs typeface="Times New Roman" panose="02020603050405020304" pitchFamily="18" charset="0"/>
            </a:endParaRPr>
          </a:p>
        </p:txBody>
      </p:sp>
      <p:sp>
        <p:nvSpPr>
          <p:cNvPr id="2" name="Title 2">
            <a:extLst>
              <a:ext uri="{FF2B5EF4-FFF2-40B4-BE49-F238E27FC236}">
                <a16:creationId xmlns:a16="http://schemas.microsoft.com/office/drawing/2014/main" id="{848D6627-E520-6338-B427-C041983CB965}"/>
              </a:ext>
            </a:extLst>
          </p:cNvPr>
          <p:cNvSpPr txBox="1">
            <a:spLocks/>
          </p:cNvSpPr>
          <p:nvPr/>
        </p:nvSpPr>
        <p:spPr>
          <a:xfrm>
            <a:off x="646412" y="5351417"/>
            <a:ext cx="11948291" cy="8926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rgbClr val="051C39"/>
                </a:solidFill>
                <a:latin typeface="Libre Franklin" pitchFamily="2" charset="77"/>
                <a:ea typeface="+mj-ea"/>
                <a:cs typeface="+mj-cs"/>
              </a:defRPr>
            </a:lvl1pPr>
          </a:lstStyle>
          <a:p>
            <a:pPr algn="ctr"/>
            <a:r>
              <a:rPr lang="en-AU" sz="2800" i="1" dirty="0"/>
              <a:t>Right treatment for the right patient at the right time </a:t>
            </a:r>
          </a:p>
          <a:p>
            <a:pPr algn="ctr"/>
            <a:r>
              <a:rPr lang="en-AU" sz="2800" i="1" dirty="0"/>
              <a:t>in their cancer care journey</a:t>
            </a:r>
          </a:p>
        </p:txBody>
      </p:sp>
    </p:spTree>
    <p:extLst>
      <p:ext uri="{BB962C8B-B14F-4D97-AF65-F5344CB8AC3E}">
        <p14:creationId xmlns:p14="http://schemas.microsoft.com/office/powerpoint/2010/main" val="25760708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4455A-7D82-748C-FE82-0CD8EFDC7FBC}"/>
              </a:ext>
            </a:extLst>
          </p:cNvPr>
          <p:cNvSpPr>
            <a:spLocks noGrp="1"/>
          </p:cNvSpPr>
          <p:nvPr>
            <p:ph type="title"/>
          </p:nvPr>
        </p:nvSpPr>
        <p:spPr/>
        <p:txBody>
          <a:bodyPr>
            <a:normAutofit/>
          </a:bodyPr>
          <a:lstStyle/>
          <a:p>
            <a:r>
              <a:rPr lang="en-US" sz="2800" dirty="0"/>
              <a:t>Conclusions – From a treatment program perspective</a:t>
            </a:r>
            <a:endParaRPr lang="en-AU" sz="2800" dirty="0"/>
          </a:p>
        </p:txBody>
      </p:sp>
      <p:sp>
        <p:nvSpPr>
          <p:cNvPr id="6" name="Content Placeholder 5">
            <a:extLst>
              <a:ext uri="{FF2B5EF4-FFF2-40B4-BE49-F238E27FC236}">
                <a16:creationId xmlns:a16="http://schemas.microsoft.com/office/drawing/2014/main" id="{19DDAD1A-3607-1E9D-34B9-EF3E452C6EB4}"/>
              </a:ext>
            </a:extLst>
          </p:cNvPr>
          <p:cNvSpPr>
            <a:spLocks noGrp="1"/>
          </p:cNvSpPr>
          <p:nvPr>
            <p:ph idx="1"/>
          </p:nvPr>
        </p:nvSpPr>
        <p:spPr>
          <a:xfrm>
            <a:off x="132874" y="934624"/>
            <a:ext cx="11948291" cy="4988751"/>
          </a:xfrm>
        </p:spPr>
        <p:txBody>
          <a:bodyPr>
            <a:normAutofit/>
          </a:bodyPr>
          <a:lstStyle/>
          <a:p>
            <a:pPr lvl="0">
              <a:lnSpc>
                <a:spcPct val="110000"/>
              </a:lnSpc>
              <a:spcBef>
                <a:spcPct val="0"/>
              </a:spcBef>
              <a:spcAft>
                <a:spcPts val="1200"/>
              </a:spcAft>
              <a:defRPr/>
            </a:pPr>
            <a:r>
              <a:rPr lang="en-AU" sz="2400" dirty="0">
                <a:solidFill>
                  <a:schemeClr val="tx1">
                    <a:lumMod val="85000"/>
                    <a:lumOff val="15000"/>
                  </a:schemeClr>
                </a:solidFill>
                <a:latin typeface="Calibri" panose="020F0502020204030204" pitchFamily="34" charset="0"/>
                <a:cs typeface="Times New Roman" panose="02020603050405020304" pitchFamily="18" charset="0"/>
              </a:rPr>
              <a:t>Partnership of clinical champion with a procedural champion:</a:t>
            </a:r>
          </a:p>
          <a:p>
            <a:pPr marL="342900" lvl="0" indent="-342900">
              <a:lnSpc>
                <a:spcPct val="110000"/>
              </a:lnSpc>
              <a:spcBef>
                <a:spcPct val="0"/>
              </a:spcBef>
              <a:spcAft>
                <a:spcPts val="1200"/>
              </a:spcAft>
              <a:buFontTx/>
              <a:buChar char="•"/>
              <a:defRPr/>
            </a:pPr>
            <a:r>
              <a:rPr lang="en-AU" sz="2400" dirty="0">
                <a:solidFill>
                  <a:schemeClr val="tx1">
                    <a:lumMod val="85000"/>
                    <a:lumOff val="15000"/>
                  </a:schemeClr>
                </a:solidFill>
                <a:latin typeface="Calibri" panose="020F0502020204030204" pitchFamily="34" charset="0"/>
                <a:cs typeface="Times New Roman" panose="02020603050405020304" pitchFamily="18" charset="0"/>
              </a:rPr>
              <a:t>Clinical skill:</a:t>
            </a:r>
          </a:p>
          <a:p>
            <a:pPr marL="839788" lvl="1" indent="-342900">
              <a:lnSpc>
                <a:spcPct val="110000"/>
              </a:lnSpc>
              <a:spcBef>
                <a:spcPct val="0"/>
              </a:spcBef>
              <a:spcAft>
                <a:spcPts val="1200"/>
              </a:spcAft>
              <a:buFontTx/>
              <a:buChar char="•"/>
              <a:defRPr/>
            </a:pPr>
            <a:r>
              <a:rPr lang="en-AU" sz="2400" dirty="0">
                <a:solidFill>
                  <a:schemeClr val="tx1">
                    <a:lumMod val="85000"/>
                    <a:lumOff val="15000"/>
                  </a:schemeClr>
                </a:solidFill>
                <a:latin typeface="Calibri" panose="020F0502020204030204" pitchFamily="34" charset="0"/>
                <a:cs typeface="Times New Roman" panose="02020603050405020304" pitchFamily="18" charset="0"/>
              </a:rPr>
              <a:t>Your skill is lesion delineation to direct the proceduralist as to where to ‘paint’</a:t>
            </a:r>
          </a:p>
          <a:p>
            <a:pPr marL="839788" lvl="1" indent="-342900">
              <a:lnSpc>
                <a:spcPct val="110000"/>
              </a:lnSpc>
              <a:spcBef>
                <a:spcPct val="0"/>
              </a:spcBef>
              <a:spcAft>
                <a:spcPts val="1200"/>
              </a:spcAft>
              <a:buFontTx/>
              <a:buChar char="•"/>
              <a:defRPr/>
            </a:pPr>
            <a:r>
              <a:rPr lang="en-AU" sz="2400" dirty="0">
                <a:solidFill>
                  <a:schemeClr val="tx1">
                    <a:lumMod val="85000"/>
                    <a:lumOff val="15000"/>
                  </a:schemeClr>
                </a:solidFill>
                <a:latin typeface="Calibri" panose="020F0502020204030204" pitchFamily="34" charset="0"/>
                <a:cs typeface="Times New Roman" panose="02020603050405020304" pitchFamily="18" charset="0"/>
              </a:rPr>
              <a:t>Patient needs to see you the day before or morning of the procedure</a:t>
            </a:r>
          </a:p>
          <a:p>
            <a:pPr marL="839788" lvl="1" indent="-342900">
              <a:lnSpc>
                <a:spcPct val="110000"/>
              </a:lnSpc>
              <a:spcBef>
                <a:spcPct val="0"/>
              </a:spcBef>
              <a:spcAft>
                <a:spcPts val="1200"/>
              </a:spcAft>
              <a:buFontTx/>
              <a:buChar char="•"/>
              <a:defRPr/>
            </a:pPr>
            <a:r>
              <a:rPr lang="en-AU" sz="2400" dirty="0">
                <a:solidFill>
                  <a:schemeClr val="tx1">
                    <a:lumMod val="85000"/>
                    <a:lumOff val="15000"/>
                  </a:schemeClr>
                </a:solidFill>
                <a:latin typeface="Calibri" panose="020F0502020204030204" pitchFamily="34" charset="0"/>
                <a:cs typeface="Times New Roman" panose="02020603050405020304" pitchFamily="18" charset="0"/>
              </a:rPr>
              <a:t>Patient needs to see you at week 3 and week 6 for after-care for skin care</a:t>
            </a:r>
          </a:p>
          <a:p>
            <a:pPr marL="342900" lvl="0" indent="-342900">
              <a:lnSpc>
                <a:spcPct val="110000"/>
              </a:lnSpc>
              <a:spcBef>
                <a:spcPct val="0"/>
              </a:spcBef>
              <a:spcAft>
                <a:spcPts val="1200"/>
              </a:spcAft>
              <a:buFontTx/>
              <a:buChar char="•"/>
              <a:defRPr/>
            </a:pPr>
            <a:r>
              <a:rPr lang="en-AU" sz="2400" dirty="0">
                <a:solidFill>
                  <a:schemeClr val="tx1">
                    <a:lumMod val="85000"/>
                    <a:lumOff val="15000"/>
                  </a:schemeClr>
                </a:solidFill>
                <a:latin typeface="Calibri" panose="020F0502020204030204" pitchFamily="34" charset="0"/>
                <a:cs typeface="Times New Roman" panose="02020603050405020304" pitchFamily="18" charset="0"/>
              </a:rPr>
              <a:t>Procedural skill: </a:t>
            </a:r>
          </a:p>
          <a:p>
            <a:pPr marL="839788" lvl="1" indent="-342900">
              <a:lnSpc>
                <a:spcPct val="110000"/>
              </a:lnSpc>
              <a:spcBef>
                <a:spcPct val="0"/>
              </a:spcBef>
              <a:spcAft>
                <a:spcPts val="1200"/>
              </a:spcAft>
              <a:buFontTx/>
              <a:buChar char="•"/>
              <a:defRPr/>
            </a:pPr>
            <a:r>
              <a:rPr lang="en-AU" sz="2400" dirty="0">
                <a:solidFill>
                  <a:schemeClr val="tx1">
                    <a:lumMod val="85000"/>
                    <a:lumOff val="15000"/>
                  </a:schemeClr>
                </a:solidFill>
                <a:latin typeface="Calibri" panose="020F0502020204030204" pitchFamily="34" charset="0"/>
                <a:cs typeface="Times New Roman" panose="02020603050405020304" pitchFamily="18" charset="0"/>
              </a:rPr>
              <a:t>Radiation licenced practitioner (radiation oncologist or </a:t>
            </a:r>
            <a:r>
              <a:rPr lang="en-AU" sz="2400" dirty="0" err="1">
                <a:solidFill>
                  <a:schemeClr val="tx1">
                    <a:lumMod val="85000"/>
                    <a:lumOff val="15000"/>
                  </a:schemeClr>
                </a:solidFill>
                <a:latin typeface="Calibri" panose="020F0502020204030204" pitchFamily="34" charset="0"/>
                <a:cs typeface="Times New Roman" panose="02020603050405020304" pitchFamily="18" charset="0"/>
              </a:rPr>
              <a:t>nuc</a:t>
            </a:r>
            <a:r>
              <a:rPr lang="en-AU" sz="2400" dirty="0">
                <a:solidFill>
                  <a:schemeClr val="tx1">
                    <a:lumMod val="85000"/>
                    <a:lumOff val="15000"/>
                  </a:schemeClr>
                </a:solidFill>
                <a:latin typeface="Calibri" panose="020F0502020204030204" pitchFamily="34" charset="0"/>
                <a:cs typeface="Times New Roman" panose="02020603050405020304" pitchFamily="18" charset="0"/>
              </a:rPr>
              <a:t> medicine physician)</a:t>
            </a:r>
          </a:p>
          <a:p>
            <a:pPr marL="839788" lvl="1" indent="-342900">
              <a:lnSpc>
                <a:spcPct val="110000"/>
              </a:lnSpc>
              <a:spcBef>
                <a:spcPct val="0"/>
              </a:spcBef>
              <a:spcAft>
                <a:spcPts val="1200"/>
              </a:spcAft>
              <a:buFontTx/>
              <a:buChar char="•"/>
              <a:defRPr/>
            </a:pPr>
            <a:r>
              <a:rPr lang="en-AU" sz="2400" dirty="0">
                <a:solidFill>
                  <a:schemeClr val="tx1">
                    <a:lumMod val="85000"/>
                    <a:lumOff val="15000"/>
                  </a:schemeClr>
                </a:solidFill>
                <a:latin typeface="Calibri" panose="020F0502020204030204" pitchFamily="34" charset="0"/>
                <a:cs typeface="Times New Roman" panose="02020603050405020304" pitchFamily="18" charset="0"/>
              </a:rPr>
              <a:t>Radiation licenced facility (radiation therapy or </a:t>
            </a:r>
            <a:r>
              <a:rPr lang="en-AU" sz="2400" dirty="0" err="1">
                <a:solidFill>
                  <a:schemeClr val="tx1">
                    <a:lumMod val="85000"/>
                    <a:lumOff val="15000"/>
                  </a:schemeClr>
                </a:solidFill>
                <a:latin typeface="Calibri" panose="020F0502020204030204" pitchFamily="34" charset="0"/>
                <a:cs typeface="Times New Roman" panose="02020603050405020304" pitchFamily="18" charset="0"/>
              </a:rPr>
              <a:t>nuc</a:t>
            </a:r>
            <a:r>
              <a:rPr lang="en-AU" sz="2400" dirty="0">
                <a:solidFill>
                  <a:schemeClr val="tx1">
                    <a:lumMod val="85000"/>
                    <a:lumOff val="15000"/>
                  </a:schemeClr>
                </a:solidFill>
                <a:latin typeface="Calibri" panose="020F0502020204030204" pitchFamily="34" charset="0"/>
                <a:cs typeface="Times New Roman" panose="02020603050405020304" pitchFamily="18" charset="0"/>
              </a:rPr>
              <a:t> medicine department)</a:t>
            </a:r>
          </a:p>
        </p:txBody>
      </p:sp>
    </p:spTree>
    <p:extLst>
      <p:ext uri="{BB962C8B-B14F-4D97-AF65-F5344CB8AC3E}">
        <p14:creationId xmlns:p14="http://schemas.microsoft.com/office/powerpoint/2010/main" val="2250875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73BDE-90D4-4D03-908E-45684289B809}"/>
              </a:ext>
            </a:extLst>
          </p:cNvPr>
          <p:cNvSpPr>
            <a:spLocks noGrp="1"/>
          </p:cNvSpPr>
          <p:nvPr>
            <p:ph type="title"/>
          </p:nvPr>
        </p:nvSpPr>
        <p:spPr>
          <a:xfrm>
            <a:off x="329528" y="466704"/>
            <a:ext cx="10972800" cy="963614"/>
          </a:xfrm>
        </p:spPr>
        <p:txBody>
          <a:bodyPr/>
          <a:lstStyle/>
          <a:p>
            <a:r>
              <a:rPr lang="en-AU" dirty="0"/>
              <a:t>What is Rhenium SC</a:t>
            </a:r>
            <a:r>
              <a:rPr lang="en-AU" spc="0" dirty="0"/>
              <a:t>T</a:t>
            </a:r>
            <a:r>
              <a:rPr lang="en-AU" spc="300" baseline="30000" dirty="0"/>
              <a:t>®</a:t>
            </a:r>
            <a:r>
              <a:rPr lang="en-AU" dirty="0"/>
              <a:t>?</a:t>
            </a:r>
          </a:p>
        </p:txBody>
      </p:sp>
      <p:sp>
        <p:nvSpPr>
          <p:cNvPr id="7" name="Rectangle 6">
            <a:extLst>
              <a:ext uri="{FF2B5EF4-FFF2-40B4-BE49-F238E27FC236}">
                <a16:creationId xmlns:a16="http://schemas.microsoft.com/office/drawing/2014/main" id="{BBCD2A6D-8D79-6641-A880-223623C83B6A}"/>
              </a:ext>
            </a:extLst>
          </p:cNvPr>
          <p:cNvSpPr/>
          <p:nvPr/>
        </p:nvSpPr>
        <p:spPr>
          <a:xfrm>
            <a:off x="9430247" y="0"/>
            <a:ext cx="2761753" cy="6858000"/>
          </a:xfrm>
          <a:prstGeom prst="rect">
            <a:avLst/>
          </a:prstGeom>
          <a:gradFill>
            <a:gsLst>
              <a:gs pos="0">
                <a:schemeClr val="accent1"/>
              </a:gs>
              <a:gs pos="100000">
                <a:schemeClr val="accent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6D85026-EBEF-054E-8D27-D8BB1127F093}"/>
              </a:ext>
            </a:extLst>
          </p:cNvPr>
          <p:cNvGrpSpPr/>
          <p:nvPr/>
        </p:nvGrpSpPr>
        <p:grpSpPr>
          <a:xfrm>
            <a:off x="0" y="6502835"/>
            <a:ext cx="12192000" cy="365372"/>
            <a:chOff x="0" y="6502835"/>
            <a:chExt cx="12192000" cy="365372"/>
          </a:xfrm>
        </p:grpSpPr>
        <p:pic>
          <p:nvPicPr>
            <p:cNvPr id="9" name="Picture 2" descr="Picture 2">
              <a:extLst>
                <a:ext uri="{FF2B5EF4-FFF2-40B4-BE49-F238E27FC236}">
                  <a16:creationId xmlns:a16="http://schemas.microsoft.com/office/drawing/2014/main" id="{51406B79-9C15-FD44-8C01-F092AF113D46}"/>
                </a:ext>
              </a:extLst>
            </p:cNvPr>
            <p:cNvPicPr>
              <a:picLocks noChangeAspect="1"/>
            </p:cNvPicPr>
            <p:nvPr/>
          </p:nvPicPr>
          <p:blipFill>
            <a:blip r:embed="rId3"/>
            <a:stretch>
              <a:fillRect/>
            </a:stretch>
          </p:blipFill>
          <p:spPr>
            <a:xfrm>
              <a:off x="0" y="6533549"/>
              <a:ext cx="12192000" cy="329768"/>
            </a:xfrm>
            <a:prstGeom prst="rect">
              <a:avLst/>
            </a:prstGeom>
            <a:ln w="12700">
              <a:miter lim="400000"/>
            </a:ln>
          </p:spPr>
        </p:pic>
        <p:pic>
          <p:nvPicPr>
            <p:cNvPr id="10" name="Picture 3">
              <a:extLst>
                <a:ext uri="{FF2B5EF4-FFF2-40B4-BE49-F238E27FC236}">
                  <a16:creationId xmlns:a16="http://schemas.microsoft.com/office/drawing/2014/main" id="{871E51E9-C24B-B349-808D-696CA301F70D}"/>
                </a:ext>
              </a:extLst>
            </p:cNvPr>
            <p:cNvPicPr>
              <a:picLocks noChangeAspect="1"/>
            </p:cNvPicPr>
            <p:nvPr/>
          </p:nvPicPr>
          <p:blipFill>
            <a:blip r:embed="rId4"/>
            <a:stretch>
              <a:fillRect/>
            </a:stretch>
          </p:blipFill>
          <p:spPr>
            <a:xfrm>
              <a:off x="10767049" y="6502835"/>
              <a:ext cx="1424951" cy="365372"/>
            </a:xfrm>
            <a:prstGeom prst="rect">
              <a:avLst/>
            </a:prstGeom>
            <a:ln w="12700">
              <a:miter lim="400000"/>
            </a:ln>
          </p:spPr>
        </p:pic>
        <p:sp>
          <p:nvSpPr>
            <p:cNvPr id="11" name="Text Box 10">
              <a:extLst>
                <a:ext uri="{FF2B5EF4-FFF2-40B4-BE49-F238E27FC236}">
                  <a16:creationId xmlns:a16="http://schemas.microsoft.com/office/drawing/2014/main" id="{F7CFEFF9-6F05-AE4D-8275-661359ED1C08}"/>
                </a:ext>
              </a:extLst>
            </p:cNvPr>
            <p:cNvSpPr/>
            <p:nvPr/>
          </p:nvSpPr>
          <p:spPr>
            <a:xfrm>
              <a:off x="142509" y="6546247"/>
              <a:ext cx="1518300" cy="253917"/>
            </a:xfrm>
            <a:prstGeom prst="rect">
              <a:avLst/>
            </a:prstGeom>
            <a:solidFill>
              <a:srgbClr val="1C7ED1"/>
            </a:solidFill>
            <a:ln w="12700">
              <a:miter lim="400000"/>
            </a:ln>
          </p:spPr>
          <p:txBody>
            <a:bodyPr lIns="45719" rIns="45719"/>
            <a:lstStyle/>
            <a:p>
              <a:pPr>
                <a:defRPr sz="1000" b="1">
                  <a:solidFill>
                    <a:srgbClr val="FFFFFF"/>
                  </a:solidFill>
                  <a:latin typeface="Franklin Gothic Book"/>
                  <a:ea typeface="Franklin Gothic Book"/>
                  <a:cs typeface="Franklin Gothic Book"/>
                  <a:sym typeface="Franklin Gothic Book"/>
                </a:defRPr>
              </a:pPr>
              <a:endParaRPr sz="1000"/>
            </a:p>
          </p:txBody>
        </p:sp>
        <p:sp>
          <p:nvSpPr>
            <p:cNvPr id="12" name="TextBox 1">
              <a:extLst>
                <a:ext uri="{FF2B5EF4-FFF2-40B4-BE49-F238E27FC236}">
                  <a16:creationId xmlns:a16="http://schemas.microsoft.com/office/drawing/2014/main" id="{5D927104-F53D-2B44-826E-BE14D5FE94C8}"/>
                </a:ext>
              </a:extLst>
            </p:cNvPr>
            <p:cNvSpPr txBox="1"/>
            <p:nvPr/>
          </p:nvSpPr>
          <p:spPr>
            <a:xfrm>
              <a:off x="198781" y="6567295"/>
              <a:ext cx="2302185"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000">
                  <a:solidFill>
                    <a:srgbClr val="FFFFFF"/>
                  </a:solidFill>
                  <a:latin typeface="Franklin Gothic Book"/>
                  <a:ea typeface="Franklin Gothic Book"/>
                  <a:cs typeface="Franklin Gothic Book"/>
                  <a:sym typeface="Franklin Gothic Book"/>
                </a:defRPr>
              </a:pPr>
              <a:r>
                <a:rPr sz="1000" dirty="0">
                  <a:solidFill>
                    <a:schemeClr val="accent1">
                      <a:lumMod val="20000"/>
                      <a:lumOff val="80000"/>
                    </a:schemeClr>
                  </a:solidFill>
                </a:rPr>
                <a:t>Bringing back</a:t>
              </a:r>
              <a:r>
                <a:rPr lang="en-AU" sz="1000" dirty="0">
                  <a:solidFill>
                    <a:schemeClr val="accent1">
                      <a:lumMod val="20000"/>
                      <a:lumOff val="80000"/>
                    </a:schemeClr>
                  </a:solidFill>
                </a:rPr>
                <a:t> </a:t>
              </a:r>
              <a:r>
                <a:rPr sz="1000" b="1" dirty="0"/>
                <a:t>Quality of Life</a:t>
              </a:r>
            </a:p>
          </p:txBody>
        </p:sp>
      </p:grpSp>
      <p:sp>
        <p:nvSpPr>
          <p:cNvPr id="14" name="TextBox 13">
            <a:extLst>
              <a:ext uri="{FF2B5EF4-FFF2-40B4-BE49-F238E27FC236}">
                <a16:creationId xmlns:a16="http://schemas.microsoft.com/office/drawing/2014/main" id="{9318D9F2-63EA-9745-9803-E4F17D46C255}"/>
              </a:ext>
            </a:extLst>
          </p:cNvPr>
          <p:cNvSpPr txBox="1"/>
          <p:nvPr/>
        </p:nvSpPr>
        <p:spPr>
          <a:xfrm>
            <a:off x="9649838" y="1803524"/>
            <a:ext cx="2247090" cy="338554"/>
          </a:xfrm>
          <a:prstGeom prst="rect">
            <a:avLst/>
          </a:prstGeom>
          <a:noFill/>
        </p:spPr>
        <p:txBody>
          <a:bodyPr wrap="square" rtlCol="0">
            <a:spAutoFit/>
          </a:bodyPr>
          <a:lstStyle/>
          <a:p>
            <a:r>
              <a:rPr lang="en-AU" sz="1600" b="1" dirty="0">
                <a:solidFill>
                  <a:schemeClr val="accent1">
                    <a:lumMod val="20000"/>
                    <a:lumOff val="80000"/>
                  </a:schemeClr>
                </a:solidFill>
                <a:latin typeface="Fira Sans" panose="020B0503050000020004" pitchFamily="34" charset="0"/>
              </a:rPr>
              <a:t>KEY FEATURES</a:t>
            </a:r>
          </a:p>
        </p:txBody>
      </p:sp>
      <p:graphicFrame>
        <p:nvGraphicFramePr>
          <p:cNvPr id="15" name="Table 14">
            <a:extLst>
              <a:ext uri="{FF2B5EF4-FFF2-40B4-BE49-F238E27FC236}">
                <a16:creationId xmlns:a16="http://schemas.microsoft.com/office/drawing/2014/main" id="{265239DE-7EDE-8F4C-BCA6-884455ABD75F}"/>
              </a:ext>
            </a:extLst>
          </p:cNvPr>
          <p:cNvGraphicFramePr>
            <a:graphicFrameLocks noGrp="1"/>
          </p:cNvGraphicFramePr>
          <p:nvPr/>
        </p:nvGraphicFramePr>
        <p:xfrm>
          <a:off x="9759695" y="2248370"/>
          <a:ext cx="1995251" cy="2167800"/>
        </p:xfrm>
        <a:graphic>
          <a:graphicData uri="http://schemas.openxmlformats.org/drawingml/2006/table">
            <a:tbl>
              <a:tblPr firstRow="1" bandRow="1">
                <a:tableStyleId>{5C22544A-7EE6-4342-B048-85BDC9FD1C3A}</a:tableStyleId>
              </a:tblPr>
              <a:tblGrid>
                <a:gridCol w="1995251">
                  <a:extLst>
                    <a:ext uri="{9D8B030D-6E8A-4147-A177-3AD203B41FA5}">
                      <a16:colId xmlns:a16="http://schemas.microsoft.com/office/drawing/2014/main" val="2681262711"/>
                    </a:ext>
                  </a:extLst>
                </a:gridCol>
              </a:tblGrid>
              <a:tr h="370840">
                <a:tc>
                  <a:txBody>
                    <a:bodyPr/>
                    <a:lstStyle/>
                    <a:p>
                      <a:pPr marL="222250" marR="0" lvl="0" indent="-222250" algn="l" defTabSz="914400" rtl="0" eaLnBrk="1" fontAlgn="auto" latinLnBrk="0" hangingPunct="1">
                        <a:lnSpc>
                          <a:spcPct val="100000"/>
                        </a:lnSpc>
                        <a:spcBef>
                          <a:spcPts val="0"/>
                        </a:spcBef>
                        <a:spcAft>
                          <a:spcPts val="0"/>
                        </a:spcAft>
                        <a:buClr>
                          <a:schemeClr val="accent1">
                            <a:lumMod val="60000"/>
                            <a:lumOff val="40000"/>
                          </a:schemeClr>
                        </a:buClr>
                        <a:buSzTx/>
                        <a:buFont typeface="Wingdings" pitchFamily="2" charset="2"/>
                        <a:buChar char="§"/>
                        <a:tabLst/>
                        <a:defRPr/>
                      </a:pPr>
                      <a:r>
                        <a:rPr kumimoji="0" lang="en-AU" sz="1900" b="0" i="0" u="none" strike="noStrike" kern="1200" cap="none" spc="-50" normalizeH="0" baseline="0" noProof="0" dirty="0">
                          <a:ln>
                            <a:noFill/>
                          </a:ln>
                          <a:solidFill>
                            <a:schemeClr val="bg1"/>
                          </a:solidFill>
                          <a:effectLst/>
                          <a:uLnTx/>
                          <a:uFillTx/>
                          <a:latin typeface="Fira Sans" panose="020B0503050000020004" pitchFamily="34" charset="0"/>
                          <a:ea typeface="+mn-ea"/>
                          <a:cs typeface="+mn-cs"/>
                        </a:rPr>
                        <a:t>Painless</a:t>
                      </a:r>
                    </a:p>
                  </a:txBody>
                  <a:tcPr marL="0" marT="72000" marB="72000">
                    <a:lnL w="12700" cmpd="sng">
                      <a:noFill/>
                    </a:lnL>
                    <a:lnR w="12700" cmpd="sng">
                      <a:noFill/>
                    </a:lnR>
                    <a:lnT w="12700" cmpd="sng">
                      <a:noFill/>
                    </a:lnT>
                    <a:lnB w="9525"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1518826"/>
                  </a:ext>
                </a:extLst>
              </a:tr>
              <a:tr h="370840">
                <a:tc>
                  <a:txBody>
                    <a:bodyPr/>
                    <a:lstStyle/>
                    <a:p>
                      <a:pPr marL="222250" marR="0" lvl="0" indent="-222250" algn="l" defTabSz="914400" rtl="0" eaLnBrk="1" fontAlgn="auto" latinLnBrk="0" hangingPunct="1">
                        <a:lnSpc>
                          <a:spcPct val="100000"/>
                        </a:lnSpc>
                        <a:spcBef>
                          <a:spcPts val="0"/>
                        </a:spcBef>
                        <a:spcAft>
                          <a:spcPts val="0"/>
                        </a:spcAft>
                        <a:buClr>
                          <a:schemeClr val="accent1">
                            <a:lumMod val="60000"/>
                            <a:lumOff val="40000"/>
                          </a:schemeClr>
                        </a:buClr>
                        <a:buSzTx/>
                        <a:buFont typeface="Wingdings" pitchFamily="2" charset="2"/>
                        <a:buChar char="§"/>
                        <a:tabLst/>
                        <a:defRPr/>
                      </a:pPr>
                      <a:r>
                        <a:rPr kumimoji="0" lang="en-AU" sz="1900" b="0" i="0" u="none" strike="noStrike" kern="1200" cap="none" spc="-50" normalizeH="0" baseline="0" noProof="0" dirty="0">
                          <a:ln>
                            <a:noFill/>
                          </a:ln>
                          <a:solidFill>
                            <a:schemeClr val="bg1"/>
                          </a:solidFill>
                          <a:effectLst/>
                          <a:uLnTx/>
                          <a:uFillTx/>
                          <a:latin typeface="Fira Sans" panose="020B0503050000020004" pitchFamily="34" charset="0"/>
                          <a:ea typeface="+mn-ea"/>
                          <a:cs typeface="+mn-cs"/>
                        </a:rPr>
                        <a:t>Non invasive</a:t>
                      </a:r>
                    </a:p>
                  </a:txBody>
                  <a:tcPr marL="0" marT="72000" marB="72000">
                    <a:lnL w="12700" cmpd="sng">
                      <a:noFill/>
                    </a:lnL>
                    <a:lnR w="12700" cmpd="sng">
                      <a:noFill/>
                    </a:lnR>
                    <a:lnT w="9525" cap="flat" cmpd="sng" algn="ctr">
                      <a:solidFill>
                        <a:schemeClr val="tx2">
                          <a:lumMod val="40000"/>
                          <a:lumOff val="60000"/>
                        </a:schemeClr>
                      </a:solidFill>
                      <a:prstDash val="solid"/>
                      <a:round/>
                      <a:headEnd type="none" w="med" len="med"/>
                      <a:tailEnd type="none" w="med" len="med"/>
                    </a:lnT>
                    <a:lnB w="9525"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5806739"/>
                  </a:ext>
                </a:extLst>
              </a:tr>
              <a:tr h="370840">
                <a:tc>
                  <a:txBody>
                    <a:bodyPr/>
                    <a:lstStyle/>
                    <a:p>
                      <a:pPr marL="222250" marR="0" lvl="0" indent="-222250" algn="l" defTabSz="914400" rtl="0" eaLnBrk="1" fontAlgn="auto" latinLnBrk="0" hangingPunct="1">
                        <a:lnSpc>
                          <a:spcPct val="100000"/>
                        </a:lnSpc>
                        <a:spcBef>
                          <a:spcPts val="0"/>
                        </a:spcBef>
                        <a:spcAft>
                          <a:spcPts val="0"/>
                        </a:spcAft>
                        <a:buClr>
                          <a:schemeClr val="accent1">
                            <a:lumMod val="60000"/>
                            <a:lumOff val="40000"/>
                          </a:schemeClr>
                        </a:buClr>
                        <a:buSzTx/>
                        <a:buFont typeface="Wingdings" pitchFamily="2" charset="2"/>
                        <a:buChar char="§"/>
                        <a:tabLst/>
                        <a:defRPr/>
                      </a:pPr>
                      <a:r>
                        <a:rPr kumimoji="0" lang="en-AU" sz="1900" b="0" i="0" u="none" strike="noStrike" kern="1200" cap="none" spc="-50" normalizeH="0" baseline="0" noProof="0" dirty="0">
                          <a:ln>
                            <a:noFill/>
                          </a:ln>
                          <a:solidFill>
                            <a:schemeClr val="bg1"/>
                          </a:solidFill>
                          <a:effectLst/>
                          <a:uLnTx/>
                          <a:uFillTx/>
                          <a:latin typeface="Fira Sans" panose="020B0503050000020004" pitchFamily="34" charset="0"/>
                          <a:ea typeface="+mn-ea"/>
                          <a:cs typeface="+mn-cs"/>
                        </a:rPr>
                        <a:t>Personalised</a:t>
                      </a:r>
                    </a:p>
                  </a:txBody>
                  <a:tcPr marL="0" marT="72000" marB="72000">
                    <a:lnL w="12700" cmpd="sng">
                      <a:noFill/>
                    </a:lnL>
                    <a:lnR w="12700" cmpd="sng">
                      <a:noFill/>
                    </a:lnR>
                    <a:lnT w="9525" cap="flat" cmpd="sng" algn="ctr">
                      <a:solidFill>
                        <a:schemeClr val="tx2">
                          <a:lumMod val="40000"/>
                          <a:lumOff val="60000"/>
                        </a:schemeClr>
                      </a:solidFill>
                      <a:prstDash val="solid"/>
                      <a:round/>
                      <a:headEnd type="none" w="med" len="med"/>
                      <a:tailEnd type="none" w="med" len="med"/>
                    </a:lnT>
                    <a:lnB w="9525"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4399877"/>
                  </a:ext>
                </a:extLst>
              </a:tr>
              <a:tr h="370840">
                <a:tc>
                  <a:txBody>
                    <a:bodyPr/>
                    <a:lstStyle/>
                    <a:p>
                      <a:pPr marL="222250" marR="0" lvl="0" indent="-222250" algn="l" defTabSz="914400" rtl="0" eaLnBrk="1" fontAlgn="auto" latinLnBrk="0" hangingPunct="1">
                        <a:lnSpc>
                          <a:spcPct val="100000"/>
                        </a:lnSpc>
                        <a:spcBef>
                          <a:spcPts val="0"/>
                        </a:spcBef>
                        <a:spcAft>
                          <a:spcPts val="0"/>
                        </a:spcAft>
                        <a:buClr>
                          <a:schemeClr val="accent1">
                            <a:lumMod val="60000"/>
                            <a:lumOff val="40000"/>
                          </a:schemeClr>
                        </a:buClr>
                        <a:buSzTx/>
                        <a:buFont typeface="Wingdings" pitchFamily="2" charset="2"/>
                        <a:buChar char="§"/>
                        <a:tabLst/>
                        <a:defRPr/>
                      </a:pPr>
                      <a:r>
                        <a:rPr kumimoji="0" lang="en-AU" sz="1900" b="0" i="0" u="none" strike="noStrike" kern="1200" cap="none" spc="-50" normalizeH="0" baseline="0" noProof="0" dirty="0">
                          <a:ln>
                            <a:noFill/>
                          </a:ln>
                          <a:solidFill>
                            <a:schemeClr val="bg1"/>
                          </a:solidFill>
                          <a:effectLst/>
                          <a:uLnTx/>
                          <a:uFillTx/>
                          <a:latin typeface="Fira Sans" panose="020B0503050000020004" pitchFamily="34" charset="0"/>
                          <a:ea typeface="+mn-ea"/>
                          <a:cs typeface="+mn-cs"/>
                        </a:rPr>
                        <a:t>Single session</a:t>
                      </a:r>
                    </a:p>
                  </a:txBody>
                  <a:tcPr marL="0" marT="72000" marB="72000">
                    <a:lnL w="12700" cmpd="sng">
                      <a:noFill/>
                    </a:lnL>
                    <a:lnR w="12700" cmpd="sng">
                      <a:noFill/>
                    </a:lnR>
                    <a:lnT w="9525" cap="flat" cmpd="sng" algn="ctr">
                      <a:solidFill>
                        <a:schemeClr val="tx2">
                          <a:lumMod val="40000"/>
                          <a:lumOff val="60000"/>
                        </a:schemeClr>
                      </a:solidFill>
                      <a:prstDash val="solid"/>
                      <a:round/>
                      <a:headEnd type="none" w="med" len="med"/>
                      <a:tailEnd type="none" w="med" len="med"/>
                    </a:lnT>
                    <a:lnB w="9525"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4390551"/>
                  </a:ext>
                </a:extLst>
              </a:tr>
              <a:tr h="370840">
                <a:tc>
                  <a:txBody>
                    <a:bodyPr/>
                    <a:lstStyle/>
                    <a:p>
                      <a:pPr marL="222250" indent="-222250">
                        <a:buClr>
                          <a:schemeClr val="accent1">
                            <a:lumMod val="60000"/>
                            <a:lumOff val="40000"/>
                          </a:schemeClr>
                        </a:buClr>
                        <a:buFont typeface="Wingdings" pitchFamily="2" charset="2"/>
                        <a:buChar char="§"/>
                        <a:tabLst/>
                      </a:pPr>
                      <a:r>
                        <a:rPr kumimoji="0" lang="en-AU" sz="1900" b="0" i="0" u="none" strike="noStrike" kern="1200" cap="none" spc="-50" normalizeH="0" baseline="0" noProof="0" dirty="0">
                          <a:ln>
                            <a:noFill/>
                          </a:ln>
                          <a:solidFill>
                            <a:schemeClr val="bg1"/>
                          </a:solidFill>
                          <a:effectLst/>
                          <a:uLnTx/>
                          <a:uFillTx/>
                          <a:latin typeface="Fira Sans" panose="020B0503050000020004" pitchFamily="34" charset="0"/>
                          <a:ea typeface="+mn-ea"/>
                          <a:cs typeface="+mn-cs"/>
                        </a:rPr>
                        <a:t>Aesthetic</a:t>
                      </a:r>
                      <a:endParaRPr lang="en-US" sz="1900" spc="-50" baseline="0" dirty="0">
                        <a:solidFill>
                          <a:schemeClr val="bg1"/>
                        </a:solidFill>
                        <a:latin typeface="Fira Sans" panose="020B0503050000020004" pitchFamily="34" charset="0"/>
                      </a:endParaRPr>
                    </a:p>
                  </a:txBody>
                  <a:tcPr marL="0" marT="72000" marB="72000">
                    <a:lnL w="12700" cmpd="sng">
                      <a:noFill/>
                    </a:lnL>
                    <a:lnR w="12700" cmpd="sng">
                      <a:noFill/>
                    </a:lnR>
                    <a:lnT w="9525" cap="flat" cmpd="sng" algn="ctr">
                      <a:solidFill>
                        <a:schemeClr val="tx2">
                          <a:lumMod val="40000"/>
                          <a:lumOff val="6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13499811"/>
                  </a:ext>
                </a:extLst>
              </a:tr>
            </a:tbl>
          </a:graphicData>
        </a:graphic>
      </p:graphicFrame>
      <p:sp>
        <p:nvSpPr>
          <p:cNvPr id="16" name="TextBox 15">
            <a:extLst>
              <a:ext uri="{FF2B5EF4-FFF2-40B4-BE49-F238E27FC236}">
                <a16:creationId xmlns:a16="http://schemas.microsoft.com/office/drawing/2014/main" id="{DE2F2FA8-96D3-DD4D-B980-34448D73BC19}"/>
              </a:ext>
            </a:extLst>
          </p:cNvPr>
          <p:cNvSpPr txBox="1"/>
          <p:nvPr/>
        </p:nvSpPr>
        <p:spPr>
          <a:xfrm>
            <a:off x="339256" y="1803524"/>
            <a:ext cx="4709399" cy="3554819"/>
          </a:xfrm>
          <a:prstGeom prst="rect">
            <a:avLst/>
          </a:prstGeom>
          <a:noFill/>
        </p:spPr>
        <p:txBody>
          <a:bodyPr wrap="square" rtlCol="0">
            <a:spAutoFit/>
          </a:bodyPr>
          <a:lstStyle/>
          <a:p>
            <a:r>
              <a:rPr lang="en-US" sz="2200" b="1" spc="-50" dirty="0">
                <a:latin typeface="Fira Sans Light" panose="020B0403050000020004" pitchFamily="34" charset="0"/>
              </a:rPr>
              <a:t>The Rhenium-SCT® is a resin/paste </a:t>
            </a:r>
            <a:r>
              <a:rPr lang="en-US" sz="2200" b="1" spc="-50" dirty="0" err="1">
                <a:latin typeface="Fira Sans Light" panose="020B0403050000020004" pitchFamily="34" charset="0"/>
              </a:rPr>
              <a:t>utilising</a:t>
            </a:r>
            <a:r>
              <a:rPr lang="en-US" sz="2200" b="1" spc="-50" dirty="0">
                <a:latin typeface="Fira Sans Light" panose="020B0403050000020004" pitchFamily="34" charset="0"/>
              </a:rPr>
              <a:t> the beta emitter radioisotope Rhenium-188 for the treatment of Non-Melanoma Skin Cancer.</a:t>
            </a:r>
          </a:p>
          <a:p>
            <a:endParaRPr lang="en-US" sz="2200" b="1" spc="-50" dirty="0">
              <a:latin typeface="Fira Sans Light" panose="020B0403050000020004" pitchFamily="34" charset="0"/>
            </a:endParaRPr>
          </a:p>
          <a:p>
            <a:r>
              <a:rPr lang="en-US" sz="2200" b="1" spc="-50" dirty="0">
                <a:latin typeface="Fira Sans Light" panose="020B0403050000020004" pitchFamily="34" charset="0"/>
              </a:rPr>
              <a:t>Mechanism of action:</a:t>
            </a:r>
          </a:p>
          <a:p>
            <a:pPr marL="285750" indent="-285750">
              <a:spcBef>
                <a:spcPts val="1200"/>
              </a:spcBef>
              <a:buFontTx/>
              <a:buChar char="-"/>
            </a:pPr>
            <a:r>
              <a:rPr lang="en-US" sz="1700" spc="-50" dirty="0">
                <a:latin typeface="Fira Sans" panose="020B0503050000020004" pitchFamily="34" charset="0"/>
              </a:rPr>
              <a:t>local direct cell-killing effect of radiation</a:t>
            </a:r>
          </a:p>
          <a:p>
            <a:pPr marL="285750" indent="-285750">
              <a:spcBef>
                <a:spcPts val="1200"/>
              </a:spcBef>
              <a:buFontTx/>
              <a:buChar char="-"/>
            </a:pPr>
            <a:r>
              <a:rPr lang="en-US" sz="1700" spc="-50" dirty="0">
                <a:latin typeface="Fira Sans" panose="020B0503050000020004" pitchFamily="34" charset="0"/>
              </a:rPr>
              <a:t>Creates a immunological response via inflammation</a:t>
            </a:r>
          </a:p>
        </p:txBody>
      </p:sp>
      <p:sp>
        <p:nvSpPr>
          <p:cNvPr id="17" name="Rectangle 16">
            <a:extLst>
              <a:ext uri="{FF2B5EF4-FFF2-40B4-BE49-F238E27FC236}">
                <a16:creationId xmlns:a16="http://schemas.microsoft.com/office/drawing/2014/main" id="{2A3E27E0-6D53-9943-8BD9-38F76A17BAD4}"/>
              </a:ext>
            </a:extLst>
          </p:cNvPr>
          <p:cNvSpPr/>
          <p:nvPr/>
        </p:nvSpPr>
        <p:spPr>
          <a:xfrm>
            <a:off x="411183" y="1566974"/>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87DD9CD9-0896-A54E-B154-B40B07F4DF82}"/>
              </a:ext>
            </a:extLst>
          </p:cNvPr>
          <p:cNvPicPr>
            <a:picLocks noChangeAspect="1"/>
          </p:cNvPicPr>
          <p:nvPr/>
        </p:nvPicPr>
        <p:blipFill rotWithShape="1">
          <a:blip r:embed="rId5"/>
          <a:srcRect r="20865"/>
          <a:stretch/>
        </p:blipFill>
        <p:spPr>
          <a:xfrm>
            <a:off x="5407287" y="1897022"/>
            <a:ext cx="3727888" cy="4198139"/>
          </a:xfrm>
          <a:prstGeom prst="rect">
            <a:avLst/>
          </a:prstGeom>
        </p:spPr>
      </p:pic>
      <p:pic>
        <p:nvPicPr>
          <p:cNvPr id="20" name="Picture 10">
            <a:extLst>
              <a:ext uri="{FF2B5EF4-FFF2-40B4-BE49-F238E27FC236}">
                <a16:creationId xmlns:a16="http://schemas.microsoft.com/office/drawing/2014/main" id="{B137E6A3-14B0-5646-A8EB-6C9C9B8231FC}"/>
              </a:ext>
            </a:extLst>
          </p:cNvPr>
          <p:cNvPicPr>
            <a:picLocks noChangeAspect="1"/>
          </p:cNvPicPr>
          <p:nvPr/>
        </p:nvPicPr>
        <p:blipFill>
          <a:blip r:embed="rId6"/>
          <a:stretch>
            <a:fillRect/>
          </a:stretch>
        </p:blipFill>
        <p:spPr>
          <a:xfrm>
            <a:off x="10184834" y="127713"/>
            <a:ext cx="1895827" cy="368396"/>
          </a:xfrm>
          <a:prstGeom prst="rect">
            <a:avLst/>
          </a:prstGeom>
          <a:ln w="12700">
            <a:miter lim="400000"/>
          </a:ln>
        </p:spPr>
      </p:pic>
    </p:spTree>
    <p:extLst>
      <p:ext uri="{BB962C8B-B14F-4D97-AF65-F5344CB8AC3E}">
        <p14:creationId xmlns:p14="http://schemas.microsoft.com/office/powerpoint/2010/main" val="160036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68E7666-37E9-5458-344E-202E70AAF30F}"/>
              </a:ext>
            </a:extLst>
          </p:cNvPr>
          <p:cNvSpPr>
            <a:spLocks noGrp="1"/>
          </p:cNvSpPr>
          <p:nvPr>
            <p:ph type="title"/>
          </p:nvPr>
        </p:nvSpPr>
        <p:spPr>
          <a:xfrm>
            <a:off x="110835" y="0"/>
            <a:ext cx="11948291" cy="1325563"/>
          </a:xfrm>
        </p:spPr>
        <p:txBody>
          <a:bodyPr/>
          <a:lstStyle/>
          <a:p>
            <a:r>
              <a:rPr lang="en-US" dirty="0"/>
              <a:t>Rationale for the use of </a:t>
            </a:r>
            <a:r>
              <a:rPr lang="en-US" baseline="30000" dirty="0"/>
              <a:t>188</a:t>
            </a:r>
            <a:r>
              <a:rPr lang="en-US" dirty="0"/>
              <a:t>Re therapy</a:t>
            </a:r>
          </a:p>
        </p:txBody>
      </p:sp>
      <p:sp>
        <p:nvSpPr>
          <p:cNvPr id="2" name="Footer Placeholder 1">
            <a:extLst>
              <a:ext uri="{FF2B5EF4-FFF2-40B4-BE49-F238E27FC236}">
                <a16:creationId xmlns:a16="http://schemas.microsoft.com/office/drawing/2014/main" id="{19FF4E61-94B7-699E-B086-7EDA8E5AEBF3}"/>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rPr>
              <a:t>Courtesy of OncoBeta® GmbH</a:t>
            </a:r>
          </a:p>
        </p:txBody>
      </p:sp>
      <p:sp>
        <p:nvSpPr>
          <p:cNvPr id="3" name="Slide Number Placeholder 2">
            <a:extLst>
              <a:ext uri="{FF2B5EF4-FFF2-40B4-BE49-F238E27FC236}">
                <a16:creationId xmlns:a16="http://schemas.microsoft.com/office/drawing/2014/main" id="{48DCEF1C-332B-192D-4252-E76CE927EFF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300"/>
              </a:spcAft>
              <a:buClrTx/>
              <a:buSzTx/>
              <a:buFontTx/>
              <a:buNone/>
              <a:tabLst/>
              <a:defRPr/>
            </a:pPr>
            <a:fld id="{08BCBFAE-17F8-4FF8-BA0B-2F6E6C4B0EE1}" type="slidenum">
              <a:rPr kumimoji="0" lang="en-AU" sz="600" b="0" i="0" u="none" strike="noStrike" kern="1200" cap="none" spc="0" normalizeH="0" baseline="0" noProof="0" smtClean="0">
                <a:ln>
                  <a:noFill/>
                </a:ln>
                <a:solidFill>
                  <a:prstClr val="black">
                    <a:tint val="75000"/>
                  </a:prstClr>
                </a:solidFill>
                <a:effectLst/>
                <a:uLnTx/>
                <a:uFillTx/>
                <a:latin typeface="Libre Franklin Thin" pitchFamily="2" charset="77"/>
                <a:ea typeface="+mn-ea"/>
                <a:cs typeface="+mn-cs"/>
              </a:rPr>
              <a:pPr marL="0" marR="0" lvl="0" indent="0" algn="r" defTabSz="914400" rtl="0" eaLnBrk="1" fontAlgn="auto" latinLnBrk="0" hangingPunct="1">
                <a:lnSpc>
                  <a:spcPct val="100000"/>
                </a:lnSpc>
                <a:spcBef>
                  <a:spcPts val="0"/>
                </a:spcBef>
                <a:spcAft>
                  <a:spcPts val="300"/>
                </a:spcAft>
                <a:buClrTx/>
                <a:buSzTx/>
                <a:buFontTx/>
                <a:buNone/>
                <a:tabLst/>
                <a:defRPr/>
              </a:pPr>
              <a:t>6</a:t>
            </a:fld>
            <a:endPar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pic>
        <p:nvPicPr>
          <p:cNvPr id="4" name="Picture 2">
            <a:extLst>
              <a:ext uri="{FF2B5EF4-FFF2-40B4-BE49-F238E27FC236}">
                <a16:creationId xmlns:a16="http://schemas.microsoft.com/office/drawing/2014/main" id="{A073E62C-5E17-7955-1BE4-EC2FE2CD5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514" t="6531" r="8159" b="52014"/>
          <a:stretch>
            <a:fillRect/>
          </a:stretch>
        </p:blipFill>
        <p:spPr bwMode="auto">
          <a:xfrm>
            <a:off x="6647995" y="2225125"/>
            <a:ext cx="4773613" cy="2919413"/>
          </a:xfrm>
          <a:prstGeom prst="rect">
            <a:avLst/>
          </a:prstGeom>
          <a:noFill/>
          <a:ln>
            <a:noFill/>
          </a:ln>
          <a:effectLst/>
          <a:extLst>
            <a:ext uri="{909E8E84-426E-40DD-AFC4-6F175D3DCCD1}">
              <a14:hiddenFill xmlns:a14="http://schemas.microsoft.com/office/drawing/2010/main">
                <a:blipFill dpi="0" rotWithShape="0">
                  <a:blip/>
                  <a:srcRect l="29514" t="6531" r="8159" b="52014"/>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18C9CA89-15D1-A699-269E-02D4033D96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5552" y="1495142"/>
            <a:ext cx="3294427" cy="44436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Line 6">
            <a:extLst>
              <a:ext uri="{FF2B5EF4-FFF2-40B4-BE49-F238E27FC236}">
                <a16:creationId xmlns:a16="http://schemas.microsoft.com/office/drawing/2014/main" id="{9C229FA7-333D-7332-4237-F29F43199E78}"/>
              </a:ext>
            </a:extLst>
          </p:cNvPr>
          <p:cNvSpPr>
            <a:spLocks noChangeShapeType="1"/>
          </p:cNvSpPr>
          <p:nvPr/>
        </p:nvSpPr>
        <p:spPr bwMode="auto">
          <a:xfrm>
            <a:off x="7121069" y="4377774"/>
            <a:ext cx="1600200" cy="0"/>
          </a:xfrm>
          <a:prstGeom prst="line">
            <a:avLst/>
          </a:prstGeom>
          <a:noFill/>
          <a:ln w="28575" cap="sq">
            <a:solidFill>
              <a:srgbClr val="C000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Line 7">
            <a:extLst>
              <a:ext uri="{FF2B5EF4-FFF2-40B4-BE49-F238E27FC236}">
                <a16:creationId xmlns:a16="http://schemas.microsoft.com/office/drawing/2014/main" id="{9CF7212C-EE8C-24B4-FCE6-DD59FEB7B5C7}"/>
              </a:ext>
            </a:extLst>
          </p:cNvPr>
          <p:cNvSpPr>
            <a:spLocks noChangeShapeType="1"/>
          </p:cNvSpPr>
          <p:nvPr/>
        </p:nvSpPr>
        <p:spPr bwMode="auto">
          <a:xfrm>
            <a:off x="8721269" y="4377774"/>
            <a:ext cx="1588" cy="317500"/>
          </a:xfrm>
          <a:prstGeom prst="line">
            <a:avLst/>
          </a:prstGeom>
          <a:noFill/>
          <a:ln w="28575" cap="sq">
            <a:solidFill>
              <a:srgbClr val="C000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502C912E-43EB-6014-AB67-959D9D6B04B1}"/>
              </a:ext>
            </a:extLst>
          </p:cNvPr>
          <p:cNvSpPr>
            <a:spLocks noChangeArrowheads="1"/>
          </p:cNvSpPr>
          <p:nvPr/>
        </p:nvSpPr>
        <p:spPr bwMode="auto">
          <a:xfrm>
            <a:off x="6647995" y="5204804"/>
            <a:ext cx="6205119" cy="13256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717171"/>
                </a:solidFill>
                <a:latin typeface="Helvetica Neue"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717171"/>
                </a:solidFill>
                <a:latin typeface="Helvetica Neue Light"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717171"/>
                </a:solidFill>
                <a:latin typeface="Helvetica Neue Light"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717171"/>
                </a:solidFill>
                <a:latin typeface="Helvetica Neue Light"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717171"/>
                </a:solidFill>
                <a:latin typeface="Helvetica Neue UltraLight"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717171"/>
                </a:solidFill>
                <a:latin typeface="Helvetica Neue UltraLight"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717171"/>
                </a:solidFill>
                <a:latin typeface="Helvetica Neue UltraLight"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717171"/>
                </a:solidFill>
                <a:latin typeface="Helvetica Neue UltraLight"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717171"/>
                </a:solidFill>
                <a:latin typeface="Helvetica Neue UltraLight" charset="0"/>
                <a:ea typeface="Microsoft YaHei" panose="020B0503020204020204" pitchFamily="34" charset="-122"/>
              </a:defRPr>
            </a:lvl9pPr>
          </a:lstStyle>
          <a:p>
            <a:pPr marL="342900" marR="0" lvl="0" indent="-342900" algn="l" defTabSz="914400" rtl="0" eaLnBrk="1" fontAlgn="auto" latinLnBrk="0" hangingPunct="1">
              <a:lnSpc>
                <a:spcPct val="100000"/>
              </a:lnSpc>
              <a:spcBef>
                <a:spcPct val="0"/>
              </a:spcBef>
              <a:spcAft>
                <a:spcPts val="0"/>
              </a:spcAft>
              <a:buClrTx/>
              <a:buSzPct val="95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it-IT" sz="2000" b="0" i="0" u="none" strike="noStrike" kern="1200" cap="none" spc="0" normalizeH="0" baseline="0" noProof="0" dirty="0" err="1">
                <a:ln>
                  <a:noFill/>
                </a:ln>
                <a:solidFill>
                  <a:srgbClr val="002060"/>
                </a:solidFill>
                <a:effectLst/>
                <a:uLnTx/>
                <a:uFillTx/>
                <a:latin typeface="Calibri" panose="020F0502020204030204" pitchFamily="34" charset="0"/>
                <a:ea typeface="Microsoft YaHei" panose="020B0503020204020204" pitchFamily="34" charset="-122"/>
                <a:cs typeface="+mn-cs"/>
              </a:rPr>
              <a:t>About</a:t>
            </a:r>
            <a:r>
              <a:rPr kumimoji="0" lang="it-IT" sz="2000" b="0" i="0" u="none" strike="noStrike" kern="1200" cap="none" spc="0" normalizeH="0" baseline="0" noProof="0" dirty="0">
                <a:ln>
                  <a:noFill/>
                </a:ln>
                <a:solidFill>
                  <a:srgbClr val="002060"/>
                </a:solidFill>
                <a:effectLst/>
                <a:uLnTx/>
                <a:uFillTx/>
                <a:latin typeface="Calibri" panose="020F0502020204030204" pitchFamily="34" charset="0"/>
                <a:ea typeface="Microsoft YaHei" panose="020B0503020204020204" pitchFamily="34" charset="-122"/>
                <a:cs typeface="+mn-cs"/>
              </a:rPr>
              <a:t> </a:t>
            </a:r>
            <a:r>
              <a:rPr kumimoji="0" lang="it-IT" sz="2000" b="0" i="0" u="sng" strike="noStrike" kern="1200" cap="none" spc="0" normalizeH="0" baseline="0" noProof="0" dirty="0">
                <a:ln>
                  <a:noFill/>
                </a:ln>
                <a:solidFill>
                  <a:srgbClr val="002060"/>
                </a:solidFill>
                <a:effectLst/>
                <a:uLnTx/>
                <a:uFillTx/>
                <a:latin typeface="Calibri" panose="020F0502020204030204" pitchFamily="34" charset="0"/>
                <a:ea typeface="Microsoft YaHei" panose="020B0503020204020204" pitchFamily="34" charset="-122"/>
                <a:cs typeface="+mn-cs"/>
              </a:rPr>
              <a:t>75%</a:t>
            </a:r>
            <a:r>
              <a:rPr kumimoji="0" lang="it-IT" sz="2000" b="0" i="0" u="none" strike="noStrike" kern="1200" cap="none" spc="0" normalizeH="0" baseline="0" noProof="0" dirty="0">
                <a:ln>
                  <a:noFill/>
                </a:ln>
                <a:solidFill>
                  <a:srgbClr val="002060"/>
                </a:solidFill>
                <a:effectLst/>
                <a:uLnTx/>
                <a:uFillTx/>
                <a:latin typeface="Calibri" panose="020F0502020204030204" pitchFamily="34" charset="0"/>
                <a:ea typeface="Microsoft YaHei" panose="020B0503020204020204" pitchFamily="34" charset="-122"/>
                <a:cs typeface="+mn-cs"/>
              </a:rPr>
              <a:t> </a:t>
            </a:r>
            <a:r>
              <a:rPr kumimoji="0" lang="it-IT" sz="2000" b="1" i="0" u="none" strike="noStrike" kern="1200" cap="none" spc="0" normalizeH="0" baseline="0" noProof="0" dirty="0" err="1">
                <a:ln>
                  <a:noFill/>
                </a:ln>
                <a:solidFill>
                  <a:srgbClr val="002060"/>
                </a:solidFill>
                <a:effectLst/>
                <a:uLnTx/>
                <a:uFillTx/>
                <a:latin typeface="Calibri" panose="020F0502020204030204" pitchFamily="34" charset="0"/>
                <a:ea typeface="Microsoft YaHei" panose="020B0503020204020204" pitchFamily="34" charset="-122"/>
                <a:cs typeface="+mn-cs"/>
              </a:rPr>
              <a:t>energy</a:t>
            </a:r>
            <a:r>
              <a:rPr kumimoji="0" lang="it-IT" sz="2000" b="1" i="0" u="none" strike="noStrike" kern="1200" cap="none" spc="0" normalizeH="0" baseline="0" noProof="0" dirty="0">
                <a:ln>
                  <a:noFill/>
                </a:ln>
                <a:solidFill>
                  <a:srgbClr val="002060"/>
                </a:solidFill>
                <a:effectLst/>
                <a:uLnTx/>
                <a:uFillTx/>
                <a:latin typeface="Calibri" panose="020F0502020204030204" pitchFamily="34" charset="0"/>
                <a:ea typeface="Microsoft YaHei" panose="020B0503020204020204" pitchFamily="34" charset="-122"/>
                <a:cs typeface="+mn-cs"/>
              </a:rPr>
              <a:t> </a:t>
            </a:r>
            <a:r>
              <a:rPr kumimoji="0" lang="it-IT" sz="2000" b="1" i="0" u="none" strike="noStrike" kern="1200" cap="none" spc="0" normalizeH="0" baseline="0" noProof="0" dirty="0" err="1">
                <a:ln>
                  <a:noFill/>
                </a:ln>
                <a:solidFill>
                  <a:srgbClr val="002060"/>
                </a:solidFill>
                <a:effectLst/>
                <a:uLnTx/>
                <a:uFillTx/>
                <a:latin typeface="Calibri" panose="020F0502020204030204" pitchFamily="34" charset="0"/>
                <a:ea typeface="Microsoft YaHei" panose="020B0503020204020204" pitchFamily="34" charset="-122"/>
                <a:cs typeface="+mn-cs"/>
              </a:rPr>
              <a:t>delivered</a:t>
            </a:r>
            <a:r>
              <a:rPr kumimoji="0" lang="it-IT" sz="2000" b="1" i="0" u="none" strike="noStrike" kern="1200" cap="none" spc="0" normalizeH="0" baseline="0" noProof="0" dirty="0">
                <a:ln>
                  <a:noFill/>
                </a:ln>
                <a:solidFill>
                  <a:srgbClr val="002060"/>
                </a:solidFill>
                <a:effectLst/>
                <a:uLnTx/>
                <a:uFillTx/>
                <a:latin typeface="Calibri" panose="020F0502020204030204" pitchFamily="34" charset="0"/>
                <a:ea typeface="Microsoft YaHei" panose="020B0503020204020204" pitchFamily="34" charset="-122"/>
                <a:cs typeface="+mn-cs"/>
              </a:rPr>
              <a:t> </a:t>
            </a:r>
            <a:r>
              <a:rPr kumimoji="0" lang="it-IT" sz="2000" b="0" i="0" u="none" strike="noStrike" kern="1200" cap="none" spc="0" normalizeH="0" baseline="0" noProof="0" dirty="0">
                <a:ln>
                  <a:noFill/>
                </a:ln>
                <a:solidFill>
                  <a:srgbClr val="002060"/>
                </a:solidFill>
                <a:effectLst/>
                <a:uLnTx/>
                <a:uFillTx/>
                <a:latin typeface="Calibri" panose="020F0502020204030204" pitchFamily="34" charset="0"/>
                <a:ea typeface="Microsoft YaHei" panose="020B0503020204020204" pitchFamily="34" charset="-122"/>
                <a:cs typeface="+mn-cs"/>
              </a:rPr>
              <a:t>in the first </a:t>
            </a:r>
            <a:r>
              <a:rPr kumimoji="0" lang="it-IT" sz="2000" b="0" i="0" u="sng" strike="noStrike" kern="1200" cap="none" spc="0" normalizeH="0" baseline="0" noProof="0" dirty="0">
                <a:ln>
                  <a:noFill/>
                </a:ln>
                <a:solidFill>
                  <a:srgbClr val="002060"/>
                </a:solidFill>
                <a:effectLst/>
                <a:uLnTx/>
                <a:uFillTx/>
                <a:latin typeface="Calibri" panose="020F0502020204030204" pitchFamily="34" charset="0"/>
                <a:ea typeface="Microsoft YaHei" panose="020B0503020204020204" pitchFamily="34" charset="-122"/>
                <a:cs typeface="+mn-cs"/>
              </a:rPr>
              <a:t>1mm</a:t>
            </a:r>
          </a:p>
          <a:p>
            <a:pPr marL="342900" marR="0" lvl="0" indent="-342900" algn="l" defTabSz="914400" rtl="0" eaLnBrk="1" fontAlgn="auto" latinLnBrk="0" hangingPunct="1">
              <a:lnSpc>
                <a:spcPct val="100000"/>
              </a:lnSpc>
              <a:spcBef>
                <a:spcPct val="0"/>
              </a:spcBef>
              <a:spcAft>
                <a:spcPts val="0"/>
              </a:spcAft>
              <a:buClrTx/>
              <a:buSzPct val="95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it-IT" sz="2000" b="0" i="0" u="none" strike="noStrike" kern="1200" cap="none" spc="0" normalizeH="0" baseline="0" noProof="0" dirty="0" err="1">
                <a:ln>
                  <a:noFill/>
                </a:ln>
                <a:solidFill>
                  <a:srgbClr val="C00000"/>
                </a:solidFill>
                <a:effectLst/>
                <a:uLnTx/>
                <a:uFillTx/>
                <a:latin typeface="Calibri" panose="020F0502020204030204" pitchFamily="34" charset="0"/>
                <a:ea typeface="Microsoft YaHei" panose="020B0503020204020204" pitchFamily="34" charset="-122"/>
                <a:cs typeface="+mn-cs"/>
              </a:rPr>
              <a:t>About</a:t>
            </a:r>
            <a:r>
              <a:rPr kumimoji="0" lang="it-IT" sz="2000" b="0" i="0" u="none" strike="noStrike" kern="1200" cap="none" spc="0" normalizeH="0" baseline="0" noProof="0" dirty="0">
                <a:ln>
                  <a:noFill/>
                </a:ln>
                <a:solidFill>
                  <a:srgbClr val="C00000"/>
                </a:solidFill>
                <a:effectLst/>
                <a:uLnTx/>
                <a:uFillTx/>
                <a:latin typeface="Calibri" panose="020F0502020204030204" pitchFamily="34" charset="0"/>
                <a:ea typeface="Microsoft YaHei" panose="020B0503020204020204" pitchFamily="34" charset="-122"/>
                <a:cs typeface="+mn-cs"/>
              </a:rPr>
              <a:t> </a:t>
            </a:r>
            <a:r>
              <a:rPr kumimoji="0" lang="it-IT" sz="2000" b="0" i="0" u="sng" strike="noStrike" kern="1200" cap="none" spc="0" normalizeH="0" baseline="0" noProof="0" dirty="0">
                <a:ln>
                  <a:noFill/>
                </a:ln>
                <a:solidFill>
                  <a:srgbClr val="C00000"/>
                </a:solidFill>
                <a:effectLst/>
                <a:uLnTx/>
                <a:uFillTx/>
                <a:latin typeface="Calibri" panose="020F0502020204030204" pitchFamily="34" charset="0"/>
                <a:ea typeface="Microsoft YaHei" panose="020B0503020204020204" pitchFamily="34" charset="-122"/>
                <a:cs typeface="+mn-cs"/>
              </a:rPr>
              <a:t>90%</a:t>
            </a:r>
            <a:r>
              <a:rPr kumimoji="0" lang="it-IT" sz="2000" b="0" i="0" u="none" strike="noStrike" kern="1200" cap="none" spc="0" normalizeH="0" baseline="0" noProof="0" dirty="0">
                <a:ln>
                  <a:noFill/>
                </a:ln>
                <a:solidFill>
                  <a:srgbClr val="C00000"/>
                </a:solidFill>
                <a:effectLst/>
                <a:uLnTx/>
                <a:uFillTx/>
                <a:latin typeface="Calibri" panose="020F0502020204030204" pitchFamily="34" charset="0"/>
                <a:ea typeface="Microsoft YaHei" panose="020B0503020204020204" pitchFamily="34" charset="-122"/>
                <a:cs typeface="+mn-cs"/>
              </a:rPr>
              <a:t> in the first </a:t>
            </a:r>
            <a:r>
              <a:rPr kumimoji="0" lang="it-IT" sz="2000" b="0" i="0" u="sng" strike="noStrike" kern="1200" cap="none" spc="0" normalizeH="0" baseline="0" noProof="0" dirty="0">
                <a:ln>
                  <a:noFill/>
                </a:ln>
                <a:solidFill>
                  <a:srgbClr val="C00000"/>
                </a:solidFill>
                <a:effectLst/>
                <a:uLnTx/>
                <a:uFillTx/>
                <a:latin typeface="Calibri" panose="020F0502020204030204" pitchFamily="34" charset="0"/>
                <a:ea typeface="Microsoft YaHei" panose="020B0503020204020204" pitchFamily="34" charset="-122"/>
                <a:cs typeface="+mn-cs"/>
              </a:rPr>
              <a:t>2mm</a:t>
            </a:r>
          </a:p>
          <a:p>
            <a:pPr marL="342900" marR="0" lvl="0" indent="-342900" algn="l" defTabSz="914400" rtl="0" eaLnBrk="1" fontAlgn="auto" latinLnBrk="0" hangingPunct="1">
              <a:lnSpc>
                <a:spcPct val="100000"/>
              </a:lnSpc>
              <a:spcBef>
                <a:spcPct val="0"/>
              </a:spcBef>
              <a:spcAft>
                <a:spcPts val="0"/>
              </a:spcAft>
              <a:buClrTx/>
              <a:buSzPct val="95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it-IT" sz="2000" b="0" i="0" u="none" strike="noStrike" kern="1200" cap="none" spc="0" normalizeH="0" baseline="0" noProof="0" dirty="0" err="1">
                <a:ln>
                  <a:noFill/>
                </a:ln>
                <a:solidFill>
                  <a:srgbClr val="92D050"/>
                </a:solidFill>
                <a:effectLst/>
                <a:uLnTx/>
                <a:uFillTx/>
                <a:latin typeface="Calibri" panose="020F0502020204030204" pitchFamily="34" charset="0"/>
                <a:ea typeface="Microsoft YaHei" panose="020B0503020204020204" pitchFamily="34" charset="-122"/>
                <a:cs typeface="+mn-cs"/>
              </a:rPr>
              <a:t>About</a:t>
            </a:r>
            <a:r>
              <a:rPr kumimoji="0" lang="it-IT" sz="2000" b="0" i="0" u="none" strike="noStrike" kern="1200" cap="none" spc="0" normalizeH="0" baseline="0" noProof="0" dirty="0">
                <a:ln>
                  <a:noFill/>
                </a:ln>
                <a:solidFill>
                  <a:srgbClr val="92D050"/>
                </a:solidFill>
                <a:effectLst/>
                <a:uLnTx/>
                <a:uFillTx/>
                <a:latin typeface="Calibri" panose="020F0502020204030204" pitchFamily="34" charset="0"/>
                <a:ea typeface="Microsoft YaHei" panose="020B0503020204020204" pitchFamily="34" charset="-122"/>
                <a:cs typeface="+mn-cs"/>
              </a:rPr>
              <a:t> 95% in the first 3 mm</a:t>
            </a:r>
          </a:p>
          <a:p>
            <a:pPr marL="342900" marR="0" lvl="0" indent="-342900" algn="l" defTabSz="914400" rtl="0" eaLnBrk="1" fontAlgn="auto" latinLnBrk="0" hangingPunct="1">
              <a:lnSpc>
                <a:spcPct val="100000"/>
              </a:lnSpc>
              <a:spcBef>
                <a:spcPct val="0"/>
              </a:spcBef>
              <a:spcAft>
                <a:spcPts val="0"/>
              </a:spcAft>
              <a:buClrTx/>
              <a:buSzPct val="95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it-IT" sz="2000" b="0" i="0" u="sng" strike="noStrike" kern="1200" cap="none" spc="0" normalizeH="0" baseline="0" noProof="0" dirty="0">
              <a:ln>
                <a:noFill/>
              </a:ln>
              <a:solidFill>
                <a:srgbClr val="C00000"/>
              </a:solidFill>
              <a:effectLst/>
              <a:uLnTx/>
              <a:uFillTx/>
              <a:latin typeface="Calibri" panose="020F0502020204030204" pitchFamily="34" charset="0"/>
              <a:ea typeface="Microsoft YaHei" panose="020B0503020204020204" pitchFamily="34" charset="-122"/>
              <a:cs typeface="+mn-cs"/>
            </a:endParaRPr>
          </a:p>
        </p:txBody>
      </p:sp>
      <p:sp>
        <p:nvSpPr>
          <p:cNvPr id="11" name="Line 7">
            <a:extLst>
              <a:ext uri="{FF2B5EF4-FFF2-40B4-BE49-F238E27FC236}">
                <a16:creationId xmlns:a16="http://schemas.microsoft.com/office/drawing/2014/main" id="{39A73319-E516-7661-81A8-470DD0935E32}"/>
              </a:ext>
            </a:extLst>
          </p:cNvPr>
          <p:cNvSpPr>
            <a:spLocks noChangeShapeType="1"/>
          </p:cNvSpPr>
          <p:nvPr/>
        </p:nvSpPr>
        <p:spPr bwMode="auto">
          <a:xfrm>
            <a:off x="7955217" y="4161874"/>
            <a:ext cx="1" cy="533400"/>
          </a:xfrm>
          <a:prstGeom prst="line">
            <a:avLst/>
          </a:prstGeom>
          <a:noFill/>
          <a:ln w="28575" cap="sq">
            <a:solidFill>
              <a:srgbClr val="00B0F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Line 7">
            <a:extLst>
              <a:ext uri="{FF2B5EF4-FFF2-40B4-BE49-F238E27FC236}">
                <a16:creationId xmlns:a16="http://schemas.microsoft.com/office/drawing/2014/main" id="{6663DB79-F143-6C86-56B3-64CAD889EC8F}"/>
              </a:ext>
            </a:extLst>
          </p:cNvPr>
          <p:cNvSpPr>
            <a:spLocks noChangeShapeType="1"/>
          </p:cNvSpPr>
          <p:nvPr/>
        </p:nvSpPr>
        <p:spPr bwMode="auto">
          <a:xfrm flipV="1">
            <a:off x="7003012" y="4082257"/>
            <a:ext cx="952205" cy="7485"/>
          </a:xfrm>
          <a:prstGeom prst="line">
            <a:avLst/>
          </a:prstGeom>
          <a:noFill/>
          <a:ln w="28575" cap="sq">
            <a:solidFill>
              <a:srgbClr val="00B0F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Line 6">
            <a:extLst>
              <a:ext uri="{FF2B5EF4-FFF2-40B4-BE49-F238E27FC236}">
                <a16:creationId xmlns:a16="http://schemas.microsoft.com/office/drawing/2014/main" id="{1245A521-2180-1B9B-F8F3-07BD288C84BA}"/>
              </a:ext>
            </a:extLst>
          </p:cNvPr>
          <p:cNvSpPr>
            <a:spLocks noChangeShapeType="1"/>
          </p:cNvSpPr>
          <p:nvPr/>
        </p:nvSpPr>
        <p:spPr bwMode="auto">
          <a:xfrm flipV="1">
            <a:off x="7144882" y="4507950"/>
            <a:ext cx="2344025" cy="3174"/>
          </a:xfrm>
          <a:prstGeom prst="line">
            <a:avLst/>
          </a:prstGeom>
          <a:noFill/>
          <a:ln w="28575" cap="sq">
            <a:solidFill>
              <a:srgbClr val="92D05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Line 6">
            <a:extLst>
              <a:ext uri="{FF2B5EF4-FFF2-40B4-BE49-F238E27FC236}">
                <a16:creationId xmlns:a16="http://schemas.microsoft.com/office/drawing/2014/main" id="{72DB9D04-1BF3-A6BA-1B09-D7B57D088A50}"/>
              </a:ext>
            </a:extLst>
          </p:cNvPr>
          <p:cNvSpPr>
            <a:spLocks noChangeShapeType="1"/>
          </p:cNvSpPr>
          <p:nvPr/>
        </p:nvSpPr>
        <p:spPr bwMode="auto">
          <a:xfrm>
            <a:off x="9488907" y="4507950"/>
            <a:ext cx="16588" cy="187324"/>
          </a:xfrm>
          <a:prstGeom prst="line">
            <a:avLst/>
          </a:prstGeom>
          <a:noFill/>
          <a:ln w="28575" cap="sq">
            <a:solidFill>
              <a:srgbClr val="92D05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CasellaDiTesto 18">
            <a:extLst>
              <a:ext uri="{FF2B5EF4-FFF2-40B4-BE49-F238E27FC236}">
                <a16:creationId xmlns:a16="http://schemas.microsoft.com/office/drawing/2014/main" id="{D872C6EC-5752-F5E9-BB5B-2BC947B8E3BC}"/>
              </a:ext>
            </a:extLst>
          </p:cNvPr>
          <p:cNvSpPr txBox="1"/>
          <p:nvPr/>
        </p:nvSpPr>
        <p:spPr>
          <a:xfrm>
            <a:off x="110835" y="1494749"/>
            <a:ext cx="2981907" cy="22467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30000" noProof="0" dirty="0">
                <a:ln>
                  <a:noFill/>
                </a:ln>
                <a:solidFill>
                  <a:prstClr val="black"/>
                </a:solidFill>
                <a:effectLst/>
                <a:uLnTx/>
                <a:uFillTx/>
                <a:latin typeface="Calibri"/>
                <a:ea typeface="+mn-ea"/>
                <a:cs typeface="+mn-cs"/>
              </a:rPr>
              <a:t>188</a:t>
            </a:r>
            <a:r>
              <a:rPr kumimoji="0" lang="it-IT" sz="2000" b="1" i="0" u="none" strike="noStrike" kern="1200" cap="none" spc="0" normalizeH="0" baseline="0" noProof="0" dirty="0">
                <a:ln>
                  <a:noFill/>
                </a:ln>
                <a:solidFill>
                  <a:prstClr val="black"/>
                </a:solidFill>
                <a:effectLst/>
                <a:uLnTx/>
                <a:uFillTx/>
                <a:latin typeface="Calibri"/>
                <a:ea typeface="+mn-ea"/>
                <a:cs typeface="+mn-cs"/>
              </a:rPr>
              <a:t> </a:t>
            </a:r>
            <a:r>
              <a:rPr kumimoji="0" lang="it-IT" sz="2000" b="1" i="0" u="none" strike="noStrike" kern="1200" cap="none" spc="0" normalizeH="0" baseline="0" noProof="0" dirty="0" err="1">
                <a:ln>
                  <a:noFill/>
                </a:ln>
                <a:solidFill>
                  <a:prstClr val="black"/>
                </a:solidFill>
                <a:effectLst/>
                <a:uLnTx/>
                <a:uFillTx/>
                <a:latin typeface="Calibri"/>
                <a:ea typeface="+mn-ea"/>
                <a:cs typeface="+mn-cs"/>
              </a:rPr>
              <a:t>Rhenium</a:t>
            </a:r>
            <a:endParaRPr kumimoji="0" lang="it-IT" sz="2000" b="1"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1" i="0" u="none" strike="noStrike" kern="1200" cap="none" spc="0" normalizeH="0" baseline="0" noProof="0" dirty="0">
                <a:ln>
                  <a:noFill/>
                </a:ln>
                <a:solidFill>
                  <a:prstClr val="black"/>
                </a:solidFill>
                <a:effectLst/>
                <a:uLnTx/>
                <a:uFillTx/>
                <a:latin typeface="Calibri"/>
                <a:ea typeface="+mn-ea"/>
                <a:cs typeface="+mn-cs"/>
              </a:rPr>
              <a:t>Synthesised isotope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1" i="0" u="none" strike="noStrike" kern="1200" cap="none" spc="0" normalizeH="0" baseline="0" noProof="0" dirty="0" err="1">
                <a:ln>
                  <a:noFill/>
                </a:ln>
                <a:solidFill>
                  <a:prstClr val="black"/>
                </a:solidFill>
                <a:effectLst/>
                <a:uLnTx/>
                <a:uFillTx/>
                <a:latin typeface="Calibri"/>
                <a:ea typeface="+mn-ea"/>
                <a:cs typeface="+mn-cs"/>
              </a:rPr>
              <a:t>Decay</a:t>
            </a:r>
            <a:endParaRPr kumimoji="0" lang="it-IT" sz="2000" b="1"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1" i="0" u="none" strike="noStrike" kern="1200" cap="none" spc="0" normalizeH="0" baseline="0" noProof="0" dirty="0">
                <a:ln>
                  <a:noFill/>
                </a:ln>
                <a:solidFill>
                  <a:srgbClr val="C00000"/>
                </a:solidFill>
                <a:effectLst/>
                <a:uLnTx/>
                <a:uFillTx/>
                <a:latin typeface="Calibri"/>
                <a:ea typeface="+mn-ea"/>
                <a:cs typeface="+mn-cs"/>
              </a:rPr>
              <a:t>85%: 𝛽- (2,12 MeV)</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1" i="0" u="none" strike="noStrike" kern="1200" cap="none" spc="0" normalizeH="0" baseline="0" noProof="0" dirty="0">
                <a:ln>
                  <a:noFill/>
                </a:ln>
                <a:solidFill>
                  <a:srgbClr val="C00000"/>
                </a:solidFill>
                <a:effectLst/>
                <a:uLnTx/>
                <a:uFillTx/>
                <a:latin typeface="Calibri"/>
                <a:ea typeface="+mn-ea"/>
                <a:cs typeface="+mn-cs"/>
              </a:rPr>
              <a:t>15%: 𝛾 (155 </a:t>
            </a:r>
            <a:r>
              <a:rPr kumimoji="0" lang="it-IT" sz="2000" b="1" i="0" u="none" strike="noStrike" kern="1200" cap="none" spc="0" normalizeH="0" baseline="0" noProof="0" dirty="0" err="1">
                <a:ln>
                  <a:noFill/>
                </a:ln>
                <a:solidFill>
                  <a:srgbClr val="C00000"/>
                </a:solidFill>
                <a:effectLst/>
                <a:uLnTx/>
                <a:uFillTx/>
                <a:latin typeface="Calibri"/>
                <a:ea typeface="+mn-ea"/>
                <a:cs typeface="+mn-cs"/>
              </a:rPr>
              <a:t>KeV</a:t>
            </a:r>
            <a:r>
              <a:rPr kumimoji="0" lang="it-IT" sz="2000" b="1" i="0" u="none" strike="noStrike" kern="1200" cap="none" spc="0" normalizeH="0" baseline="0" noProof="0" dirty="0">
                <a:ln>
                  <a:noFill/>
                </a:ln>
                <a:solidFill>
                  <a:srgbClr val="C00000"/>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1" i="0" u="none" strike="noStrike" kern="1200" cap="none" spc="0" normalizeH="0" baseline="0" noProof="0" dirty="0" err="1">
                <a:ln>
                  <a:noFill/>
                </a:ln>
                <a:solidFill>
                  <a:prstClr val="black"/>
                </a:solidFill>
                <a:effectLst/>
                <a:uLnTx/>
                <a:uFillTx/>
                <a:latin typeface="Calibri"/>
                <a:ea typeface="+mn-ea"/>
                <a:cs typeface="+mn-cs"/>
              </a:rPr>
              <a:t>Daughter</a:t>
            </a:r>
            <a:r>
              <a:rPr kumimoji="0" lang="it-IT" sz="2000" b="1" i="0" u="none" strike="noStrike" kern="1200" cap="none" spc="0" normalizeH="0" baseline="0" noProof="0" dirty="0">
                <a:ln>
                  <a:noFill/>
                </a:ln>
                <a:solidFill>
                  <a:prstClr val="black"/>
                </a:solidFill>
                <a:effectLst/>
                <a:uLnTx/>
                <a:uFillTx/>
                <a:latin typeface="Calibri"/>
                <a:ea typeface="+mn-ea"/>
                <a:cs typeface="+mn-cs"/>
              </a:rPr>
              <a:t>: 188 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1" i="0" u="none" strike="noStrike" kern="1200" cap="none" spc="0" normalizeH="0" baseline="0" noProof="0" dirty="0">
                <a:ln>
                  <a:noFill/>
                </a:ln>
                <a:solidFill>
                  <a:prstClr val="black"/>
                </a:solidFill>
                <a:effectLst/>
                <a:uLnTx/>
                <a:uFillTx/>
                <a:latin typeface="Calibri"/>
                <a:ea typeface="+mn-ea"/>
                <a:cs typeface="+mn-cs"/>
              </a:rPr>
              <a:t>Half life 17 hours</a:t>
            </a:r>
          </a:p>
        </p:txBody>
      </p:sp>
      <p:sp>
        <p:nvSpPr>
          <p:cNvPr id="18" name="CasellaDiTesto 18">
            <a:extLst>
              <a:ext uri="{FF2B5EF4-FFF2-40B4-BE49-F238E27FC236}">
                <a16:creationId xmlns:a16="http://schemas.microsoft.com/office/drawing/2014/main" id="{0E017724-1743-9318-7370-602896BE2FF4}"/>
              </a:ext>
            </a:extLst>
          </p:cNvPr>
          <p:cNvSpPr txBox="1"/>
          <p:nvPr/>
        </p:nvSpPr>
        <p:spPr>
          <a:xfrm>
            <a:off x="6533827" y="1498718"/>
            <a:ext cx="552529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alibri"/>
                <a:ea typeface="+mn-ea"/>
                <a:cs typeface="+mn-cs"/>
              </a:rPr>
              <a:t>Energy </a:t>
            </a:r>
            <a:r>
              <a:rPr kumimoji="0" lang="it-IT" sz="2000" b="1" i="0" u="none" strike="noStrike" kern="1200" cap="none" spc="0" normalizeH="0" baseline="0" noProof="0" dirty="0">
                <a:ln>
                  <a:noFill/>
                </a:ln>
                <a:solidFill>
                  <a:srgbClr val="C00000"/>
                </a:solidFill>
                <a:effectLst/>
                <a:uLnTx/>
                <a:uFillTx/>
                <a:latin typeface="Calibri"/>
                <a:ea typeface="+mn-ea"/>
                <a:cs typeface="+mn-cs"/>
              </a:rPr>
              <a:t>𝛽- (2,12 MeV) </a:t>
            </a:r>
            <a:r>
              <a:rPr kumimoji="0" lang="it-IT" sz="2000" b="1" i="0" u="none" strike="noStrike" kern="1200" cap="none" spc="0" normalizeH="0" baseline="0" noProof="0" dirty="0">
                <a:ln>
                  <a:noFill/>
                </a:ln>
                <a:solidFill>
                  <a:prstClr val="black"/>
                </a:solidFill>
                <a:effectLst/>
                <a:uLnTx/>
                <a:uFillTx/>
                <a:latin typeface="Calibri"/>
                <a:ea typeface="+mn-ea"/>
                <a:cs typeface="+mn-cs"/>
              </a:rPr>
              <a:t>delivery </a:t>
            </a:r>
            <a:r>
              <a:rPr kumimoji="0" lang="it-IT" sz="2000" b="1" i="0" u="none" strike="noStrike" kern="1200" cap="none" spc="0" normalizeH="0" baseline="0" noProof="0" dirty="0" err="1">
                <a:ln>
                  <a:noFill/>
                </a:ln>
                <a:solidFill>
                  <a:prstClr val="black"/>
                </a:solidFill>
                <a:effectLst/>
                <a:uLnTx/>
                <a:uFillTx/>
                <a:latin typeface="Calibri"/>
                <a:ea typeface="+mn-ea"/>
                <a:cs typeface="+mn-cs"/>
              </a:rPr>
              <a:t>profile</a:t>
            </a:r>
            <a:r>
              <a:rPr kumimoji="0" lang="it-IT" sz="2000" b="1" i="0" u="none" strike="noStrike" kern="1200" cap="none" spc="0" normalizeH="0" baseline="0" noProof="0" dirty="0">
                <a:ln>
                  <a:noFill/>
                </a:ln>
                <a:solidFill>
                  <a:prstClr val="black"/>
                </a:solidFill>
                <a:effectLst/>
                <a:uLnTx/>
                <a:uFillTx/>
                <a:latin typeface="Calibri"/>
                <a:ea typeface="+mn-ea"/>
                <a:cs typeface="+mn-cs"/>
              </a:rPr>
              <a:t> of </a:t>
            </a:r>
            <a:r>
              <a:rPr kumimoji="0" lang="it-IT" sz="2000" b="1" i="0" u="none" strike="noStrike" kern="1200" cap="none" spc="0" normalizeH="0" baseline="30000" noProof="0" dirty="0">
                <a:ln>
                  <a:noFill/>
                </a:ln>
                <a:solidFill>
                  <a:prstClr val="black"/>
                </a:solidFill>
                <a:effectLst/>
                <a:uLnTx/>
                <a:uFillTx/>
                <a:latin typeface="Calibri"/>
                <a:ea typeface="+mn-ea"/>
                <a:cs typeface="+mn-cs"/>
              </a:rPr>
              <a:t>188</a:t>
            </a:r>
            <a:r>
              <a:rPr kumimoji="0" lang="it-IT" sz="2000" b="1" i="0" u="none" strike="noStrike" kern="1200" cap="none" spc="0" normalizeH="0" baseline="0" noProof="0" dirty="0">
                <a:ln>
                  <a:noFill/>
                </a:ln>
                <a:solidFill>
                  <a:prstClr val="black"/>
                </a:solidFill>
                <a:effectLst/>
                <a:uLnTx/>
                <a:uFillTx/>
                <a:latin typeface="Calibri"/>
                <a:ea typeface="+mn-ea"/>
                <a:cs typeface="+mn-cs"/>
              </a:rPr>
              <a:t>Renium (in the </a:t>
            </a:r>
            <a:r>
              <a:rPr kumimoji="0" lang="it-IT" sz="2000" b="1" i="0" u="none" strike="noStrike" kern="1200" cap="none" spc="0" normalizeH="0" baseline="0" noProof="0" dirty="0" err="1">
                <a:ln>
                  <a:noFill/>
                </a:ln>
                <a:solidFill>
                  <a:prstClr val="black"/>
                </a:solidFill>
                <a:effectLst/>
                <a:uLnTx/>
                <a:uFillTx/>
                <a:latin typeface="Calibri"/>
                <a:ea typeface="+mn-ea"/>
                <a:cs typeface="+mn-cs"/>
              </a:rPr>
              <a:t>skin</a:t>
            </a:r>
            <a:r>
              <a:rPr kumimoji="0" lang="it-IT" sz="2000" b="1"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44139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1"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2455D5-993E-E348-8A85-8C7F9B0417C4}"/>
              </a:ext>
            </a:extLst>
          </p:cNvPr>
          <p:cNvSpPr>
            <a:spLocks noGrp="1"/>
          </p:cNvSpPr>
          <p:nvPr>
            <p:ph type="ctrTitle"/>
          </p:nvPr>
        </p:nvSpPr>
        <p:spPr>
          <a:xfrm>
            <a:off x="5965371" y="147003"/>
            <a:ext cx="5968622" cy="2387600"/>
          </a:xfrm>
        </p:spPr>
        <p:txBody>
          <a:bodyPr/>
          <a:lstStyle/>
          <a:p>
            <a:r>
              <a:rPr lang="en-US" b="1" dirty="0"/>
              <a:t>INDICATIONS:</a:t>
            </a:r>
          </a:p>
        </p:txBody>
      </p:sp>
      <p:sp>
        <p:nvSpPr>
          <p:cNvPr id="5" name="Subtitle 4">
            <a:extLst>
              <a:ext uri="{FF2B5EF4-FFF2-40B4-BE49-F238E27FC236}">
                <a16:creationId xmlns:a16="http://schemas.microsoft.com/office/drawing/2014/main" id="{C9DE4824-8DB4-F20F-C523-8FEE7928E248}"/>
              </a:ext>
            </a:extLst>
          </p:cNvPr>
          <p:cNvSpPr>
            <a:spLocks noGrp="1"/>
          </p:cNvSpPr>
          <p:nvPr>
            <p:ph type="subTitle" idx="1"/>
          </p:nvPr>
        </p:nvSpPr>
        <p:spPr>
          <a:xfrm>
            <a:off x="5965371" y="1773238"/>
            <a:ext cx="5968622" cy="1655762"/>
          </a:xfrm>
        </p:spPr>
        <p:txBody>
          <a:bodyPr>
            <a:noAutofit/>
          </a:bodyPr>
          <a:lstStyle/>
          <a:p>
            <a:pPr marL="342900" indent="-342900">
              <a:buFont typeface="Arial" panose="020B0604020202020204" pitchFamily="34" charset="0"/>
              <a:buChar char="•"/>
            </a:pPr>
            <a:r>
              <a:rPr lang="en-US" dirty="0"/>
              <a:t>BCC / SCC and IEC</a:t>
            </a:r>
          </a:p>
          <a:p>
            <a:pPr marL="342900" indent="-342900">
              <a:buFont typeface="Arial" panose="020B0604020202020204" pitchFamily="34" charset="0"/>
              <a:buChar char="•"/>
            </a:pPr>
            <a:r>
              <a:rPr lang="en-US" dirty="0"/>
              <a:t>Lesions &lt;3mm in thickness</a:t>
            </a:r>
          </a:p>
          <a:p>
            <a:pPr marL="342900" indent="-342900">
              <a:buFont typeface="Arial" panose="020B0604020202020204" pitchFamily="34" charset="0"/>
              <a:buChar char="•"/>
            </a:pPr>
            <a:r>
              <a:rPr lang="en-US" dirty="0"/>
              <a:t>Radial size is not a contra-indication but a consideration</a:t>
            </a:r>
          </a:p>
          <a:p>
            <a:pPr marL="342900" indent="-342900">
              <a:buFont typeface="Arial" panose="020B0604020202020204" pitchFamily="34" charset="0"/>
              <a:buChar char="•"/>
            </a:pPr>
            <a:endParaRPr lang="en-US" dirty="0"/>
          </a:p>
          <a:p>
            <a:r>
              <a:rPr lang="en-US" dirty="0"/>
              <a:t>Cautions:</a:t>
            </a:r>
          </a:p>
          <a:p>
            <a:pPr marL="342900" indent="-342900">
              <a:buFont typeface="Arial" panose="020B0604020202020204" pitchFamily="34" charset="0"/>
              <a:buChar char="•"/>
            </a:pPr>
            <a:r>
              <a:rPr lang="en-US" dirty="0"/>
              <a:t>Peri-ocular / peri-oral</a:t>
            </a:r>
          </a:p>
          <a:p>
            <a:pPr marL="342900" indent="-342900">
              <a:buFont typeface="Arial" panose="020B0604020202020204" pitchFamily="34" charset="0"/>
              <a:buChar char="•"/>
            </a:pPr>
            <a:r>
              <a:rPr lang="en-US" dirty="0"/>
              <a:t>Clinical or radiological PNI</a:t>
            </a:r>
          </a:p>
          <a:p>
            <a:pPr marL="342900" indent="-342900">
              <a:buFont typeface="Arial" panose="020B0604020202020204" pitchFamily="34" charset="0"/>
              <a:buChar char="•"/>
            </a:pPr>
            <a:r>
              <a:rPr lang="en-US" dirty="0"/>
              <a:t>Standard radiation therapy cautions – pregnancy / radiation sensitivity syndrome or sensitizing medications</a:t>
            </a:r>
          </a:p>
          <a:p>
            <a:endParaRPr lang="en-US" dirty="0"/>
          </a:p>
        </p:txBody>
      </p:sp>
    </p:spTree>
    <p:extLst>
      <p:ext uri="{BB962C8B-B14F-4D97-AF65-F5344CB8AC3E}">
        <p14:creationId xmlns:p14="http://schemas.microsoft.com/office/powerpoint/2010/main" val="3294797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2455D5-993E-E348-8A85-8C7F9B0417C4}"/>
              </a:ext>
            </a:extLst>
          </p:cNvPr>
          <p:cNvSpPr>
            <a:spLocks noGrp="1"/>
          </p:cNvSpPr>
          <p:nvPr>
            <p:ph type="ctrTitle"/>
          </p:nvPr>
        </p:nvSpPr>
        <p:spPr>
          <a:xfrm>
            <a:off x="6223378" y="975360"/>
            <a:ext cx="5968622" cy="3858306"/>
          </a:xfrm>
        </p:spPr>
        <p:txBody>
          <a:bodyPr>
            <a:normAutofit/>
          </a:bodyPr>
          <a:lstStyle/>
          <a:p>
            <a:r>
              <a:rPr lang="en-US" b="1" dirty="0"/>
              <a:t>TGA approved</a:t>
            </a:r>
            <a:br>
              <a:rPr lang="en-US" b="1" dirty="0"/>
            </a:br>
            <a:br>
              <a:rPr lang="en-US" b="1" dirty="0"/>
            </a:br>
            <a:r>
              <a:rPr lang="en-US" b="1" dirty="0"/>
              <a:t>Not Medicare funded currently </a:t>
            </a:r>
            <a:br>
              <a:rPr lang="en-US" b="1" dirty="0"/>
            </a:br>
            <a:endParaRPr lang="en-US" b="1" dirty="0"/>
          </a:p>
        </p:txBody>
      </p:sp>
    </p:spTree>
    <p:extLst>
      <p:ext uri="{BB962C8B-B14F-4D97-AF65-F5344CB8AC3E}">
        <p14:creationId xmlns:p14="http://schemas.microsoft.com/office/powerpoint/2010/main" val="2687813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F0C85A1-C9B6-9234-AE28-783B01DCB06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sp>
        <p:nvSpPr>
          <p:cNvPr id="4" name="Slide Number Placeholder 3">
            <a:extLst>
              <a:ext uri="{FF2B5EF4-FFF2-40B4-BE49-F238E27FC236}">
                <a16:creationId xmlns:a16="http://schemas.microsoft.com/office/drawing/2014/main" id="{8878A58C-6F75-8248-7597-9A5AC6C05C5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300"/>
              </a:spcAft>
              <a:buClrTx/>
              <a:buSzTx/>
              <a:buFontTx/>
              <a:buNone/>
              <a:tabLst/>
              <a:defRPr/>
            </a:pPr>
            <a:fld id="{08BCBFAE-17F8-4FF8-BA0B-2F6E6C4B0EE1}" type="slidenum">
              <a:rPr kumimoji="0" lang="en-AU" sz="600" b="0" i="0" u="none" strike="noStrike" kern="1200" cap="none" spc="0" normalizeH="0" baseline="0" noProof="0" smtClean="0">
                <a:ln>
                  <a:noFill/>
                </a:ln>
                <a:solidFill>
                  <a:prstClr val="black">
                    <a:tint val="75000"/>
                  </a:prstClr>
                </a:solidFill>
                <a:effectLst/>
                <a:uLnTx/>
                <a:uFillTx/>
                <a:latin typeface="Libre Franklin Thin" pitchFamily="2" charset="77"/>
                <a:ea typeface="+mn-ea"/>
                <a:cs typeface="+mn-cs"/>
              </a:rPr>
              <a:pPr marL="0" marR="0" lvl="0" indent="0" algn="r" defTabSz="914400" rtl="0" eaLnBrk="1" fontAlgn="auto" latinLnBrk="0" hangingPunct="1">
                <a:lnSpc>
                  <a:spcPct val="100000"/>
                </a:lnSpc>
                <a:spcBef>
                  <a:spcPts val="0"/>
                </a:spcBef>
                <a:spcAft>
                  <a:spcPts val="300"/>
                </a:spcAft>
                <a:buClrTx/>
                <a:buSzTx/>
                <a:buFontTx/>
                <a:buNone/>
                <a:tabLst/>
                <a:defRPr/>
              </a:pPr>
              <a:t>9</a:t>
            </a:fld>
            <a:endParaRPr kumimoji="0" lang="en-AU" sz="600" b="0" i="0" u="none" strike="noStrike" kern="1200" cap="none" spc="0" normalizeH="0" baseline="0" noProof="0" dirty="0">
              <a:ln>
                <a:noFill/>
              </a:ln>
              <a:solidFill>
                <a:prstClr val="black">
                  <a:tint val="75000"/>
                </a:prstClr>
              </a:solidFill>
              <a:effectLst/>
              <a:uLnTx/>
              <a:uFillTx/>
              <a:latin typeface="Libre Franklin Thin" pitchFamily="2" charset="77"/>
              <a:ea typeface="+mn-ea"/>
              <a:cs typeface="+mn-cs"/>
            </a:endParaRPr>
          </a:p>
        </p:txBody>
      </p:sp>
      <p:pic>
        <p:nvPicPr>
          <p:cNvPr id="5" name="Immagine 4">
            <a:extLst>
              <a:ext uri="{FF2B5EF4-FFF2-40B4-BE49-F238E27FC236}">
                <a16:creationId xmlns:a16="http://schemas.microsoft.com/office/drawing/2014/main" id="{A2CACFB3-DA90-E83F-9534-4A9AC9B512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204" y="54767"/>
            <a:ext cx="7585075" cy="235267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6EB12E8B-3BAF-3338-73EA-59C454323D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204" y="2407444"/>
            <a:ext cx="7585075" cy="530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C9F28F98-748C-6C52-58C9-9687F90335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81376" y="2886076"/>
            <a:ext cx="7286625" cy="3971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8" name="Connettore 1 8">
            <a:extLst>
              <a:ext uri="{FF2B5EF4-FFF2-40B4-BE49-F238E27FC236}">
                <a16:creationId xmlns:a16="http://schemas.microsoft.com/office/drawing/2014/main" id="{6C7735F8-0278-4FE2-A15A-13C475BCDEC3}"/>
              </a:ext>
            </a:extLst>
          </p:cNvPr>
          <p:cNvCxnSpPr>
            <a:cxnSpLocks noChangeShapeType="1"/>
          </p:cNvCxnSpPr>
          <p:nvPr/>
        </p:nvCxnSpPr>
        <p:spPr bwMode="auto">
          <a:xfrm>
            <a:off x="5168900" y="4621213"/>
            <a:ext cx="961444" cy="2302"/>
          </a:xfrm>
          <a:prstGeom prst="line">
            <a:avLst/>
          </a:prstGeom>
          <a:noFill/>
          <a:ln w="25400">
            <a:solidFill>
              <a:srgbClr val="FF0000"/>
            </a:solidFill>
            <a:round/>
            <a:headEnd/>
            <a:tailEnd/>
          </a:ln>
          <a:effectLst>
            <a:outerShdw blurRad="40000" dist="20000" dir="5400000" rotWithShape="0">
              <a:srgbClr val="808080">
                <a:alpha val="37999"/>
              </a:srgbClr>
            </a:outerShdw>
          </a:effectLst>
        </p:spPr>
      </p:cxnSp>
      <p:cxnSp>
        <p:nvCxnSpPr>
          <p:cNvPr id="9" name="Connettore 1 7">
            <a:extLst>
              <a:ext uri="{FF2B5EF4-FFF2-40B4-BE49-F238E27FC236}">
                <a16:creationId xmlns:a16="http://schemas.microsoft.com/office/drawing/2014/main" id="{20E5B298-B344-B8DD-D0AF-01B14F7BF6B3}"/>
              </a:ext>
            </a:extLst>
          </p:cNvPr>
          <p:cNvCxnSpPr>
            <a:cxnSpLocks noChangeShapeType="1"/>
          </p:cNvCxnSpPr>
          <p:nvPr/>
        </p:nvCxnSpPr>
        <p:spPr bwMode="auto">
          <a:xfrm>
            <a:off x="6130344" y="5112913"/>
            <a:ext cx="4537656" cy="5366"/>
          </a:xfrm>
          <a:prstGeom prst="line">
            <a:avLst/>
          </a:prstGeom>
          <a:noFill/>
          <a:ln w="25400">
            <a:solidFill>
              <a:srgbClr val="FF0000"/>
            </a:solidFill>
            <a:round/>
            <a:headEnd/>
            <a:tailEnd/>
          </a:ln>
          <a:effectLst>
            <a:outerShdw blurRad="40000" dist="20000" dir="5400000" rotWithShape="0">
              <a:srgbClr val="808080">
                <a:alpha val="37999"/>
              </a:srgbClr>
            </a:outerShdw>
          </a:effectLst>
        </p:spPr>
      </p:cxnSp>
      <p:cxnSp>
        <p:nvCxnSpPr>
          <p:cNvPr id="10" name="Connettore 1 9">
            <a:extLst>
              <a:ext uri="{FF2B5EF4-FFF2-40B4-BE49-F238E27FC236}">
                <a16:creationId xmlns:a16="http://schemas.microsoft.com/office/drawing/2014/main" id="{18946048-DF46-4CC6-0C95-260FED7A8FA2}"/>
              </a:ext>
            </a:extLst>
          </p:cNvPr>
          <p:cNvCxnSpPr>
            <a:cxnSpLocks noChangeShapeType="1"/>
          </p:cNvCxnSpPr>
          <p:nvPr/>
        </p:nvCxnSpPr>
        <p:spPr bwMode="auto">
          <a:xfrm>
            <a:off x="3505200" y="5334000"/>
            <a:ext cx="7162800" cy="0"/>
          </a:xfrm>
          <a:prstGeom prst="line">
            <a:avLst/>
          </a:prstGeom>
          <a:noFill/>
          <a:ln w="25400">
            <a:solidFill>
              <a:srgbClr val="FF0000"/>
            </a:solidFill>
            <a:round/>
            <a:headEnd/>
            <a:tailEnd/>
          </a:ln>
          <a:effectLst>
            <a:outerShdw blurRad="40000" dist="20000" dir="5400000" rotWithShape="0">
              <a:srgbClr val="808080">
                <a:alpha val="37999"/>
              </a:srgbClr>
            </a:outerShdw>
          </a:effectLst>
        </p:spPr>
      </p:cxnSp>
      <p:sp>
        <p:nvSpPr>
          <p:cNvPr id="11" name="Ovale 12">
            <a:extLst>
              <a:ext uri="{FF2B5EF4-FFF2-40B4-BE49-F238E27FC236}">
                <a16:creationId xmlns:a16="http://schemas.microsoft.com/office/drawing/2014/main" id="{55EECB4C-3322-7C97-0C9F-3878AD4DF07E}"/>
              </a:ext>
            </a:extLst>
          </p:cNvPr>
          <p:cNvSpPr>
            <a:spLocks noChangeArrowheads="1"/>
          </p:cNvSpPr>
          <p:nvPr/>
        </p:nvSpPr>
        <p:spPr bwMode="auto">
          <a:xfrm>
            <a:off x="81004" y="2332676"/>
            <a:ext cx="1576346" cy="553400"/>
          </a:xfrm>
          <a:prstGeom prst="ellipse">
            <a:avLst/>
          </a:prstGeom>
          <a:noFill/>
          <a:ln w="57150" algn="ctr">
            <a:solidFill>
              <a:srgbClr val="6C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95000"/>
              <a:buChar char="•"/>
              <a:defRPr sz="3200">
                <a:solidFill>
                  <a:srgbClr val="717171"/>
                </a:solidFill>
                <a:latin typeface="Helvetica Neue" charset="0"/>
              </a:defRPr>
            </a:lvl1pPr>
            <a:lvl2pPr marL="742950" indent="-285750">
              <a:spcBef>
                <a:spcPct val="20000"/>
              </a:spcBef>
              <a:buSzPct val="95000"/>
              <a:buChar char="–"/>
              <a:defRPr sz="2800">
                <a:solidFill>
                  <a:srgbClr val="717171"/>
                </a:solidFill>
                <a:latin typeface="Helvetica Neue Light" charset="0"/>
              </a:defRPr>
            </a:lvl2pPr>
            <a:lvl3pPr marL="1143000" indent="-228600">
              <a:spcBef>
                <a:spcPct val="20000"/>
              </a:spcBef>
              <a:buSzPct val="95000"/>
              <a:buChar char="•"/>
              <a:defRPr sz="2400">
                <a:solidFill>
                  <a:srgbClr val="717171"/>
                </a:solidFill>
                <a:latin typeface="Helvetica Neue Light" charset="0"/>
              </a:defRPr>
            </a:lvl3pPr>
            <a:lvl4pPr marL="1600200" indent="-228600">
              <a:spcBef>
                <a:spcPct val="20000"/>
              </a:spcBef>
              <a:buSzPct val="95000"/>
              <a:buChar char="–"/>
              <a:defRPr sz="2000">
                <a:solidFill>
                  <a:srgbClr val="717171"/>
                </a:solidFill>
                <a:latin typeface="Helvetica Neue Light" charset="0"/>
              </a:defRPr>
            </a:lvl4pPr>
            <a:lvl5pPr marL="2057400" indent="-228600">
              <a:spcBef>
                <a:spcPct val="20000"/>
              </a:spcBef>
              <a:buSzPct val="95000"/>
              <a:buChar char="»"/>
              <a:defRPr sz="2000">
                <a:solidFill>
                  <a:srgbClr val="717171"/>
                </a:solidFill>
                <a:latin typeface="Helvetica Neue UltraLight" charset="0"/>
              </a:defRPr>
            </a:lvl5pPr>
            <a:lvl6pPr marL="2514600" indent="-228600" eaLnBrk="0" fontAlgn="base" hangingPunct="0">
              <a:spcBef>
                <a:spcPct val="20000"/>
              </a:spcBef>
              <a:spcAft>
                <a:spcPct val="0"/>
              </a:spcAft>
              <a:buSzPct val="95000"/>
              <a:buChar char="»"/>
              <a:defRPr sz="2000">
                <a:solidFill>
                  <a:srgbClr val="717171"/>
                </a:solidFill>
                <a:latin typeface="Helvetica Neue UltraLight" charset="0"/>
              </a:defRPr>
            </a:lvl6pPr>
            <a:lvl7pPr marL="2971800" indent="-228600" eaLnBrk="0" fontAlgn="base" hangingPunct="0">
              <a:spcBef>
                <a:spcPct val="20000"/>
              </a:spcBef>
              <a:spcAft>
                <a:spcPct val="0"/>
              </a:spcAft>
              <a:buSzPct val="95000"/>
              <a:buChar char="»"/>
              <a:defRPr sz="2000">
                <a:solidFill>
                  <a:srgbClr val="717171"/>
                </a:solidFill>
                <a:latin typeface="Helvetica Neue UltraLight" charset="0"/>
              </a:defRPr>
            </a:lvl7pPr>
            <a:lvl8pPr marL="3429000" indent="-228600" eaLnBrk="0" fontAlgn="base" hangingPunct="0">
              <a:spcBef>
                <a:spcPct val="20000"/>
              </a:spcBef>
              <a:spcAft>
                <a:spcPct val="0"/>
              </a:spcAft>
              <a:buSzPct val="95000"/>
              <a:buChar char="»"/>
              <a:defRPr sz="2000">
                <a:solidFill>
                  <a:srgbClr val="717171"/>
                </a:solidFill>
                <a:latin typeface="Helvetica Neue UltraLight" charset="0"/>
              </a:defRPr>
            </a:lvl8pPr>
            <a:lvl9pPr marL="3886200" indent="-228600" eaLnBrk="0" fontAlgn="base" hangingPunct="0">
              <a:spcBef>
                <a:spcPct val="20000"/>
              </a:spcBef>
              <a:spcAft>
                <a:spcPct val="0"/>
              </a:spcAft>
              <a:buSzPct val="95000"/>
              <a:buChar char="»"/>
              <a:defRPr sz="2000">
                <a:solidFill>
                  <a:srgbClr val="717171"/>
                </a:solidFill>
                <a:latin typeface="Helvetica Neue UltraLight"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uLnTx/>
              <a:uFillTx/>
              <a:latin typeface="Times" panose="02020603050405020304" pitchFamily="18" charset="0"/>
              <a:ea typeface="+mn-ea"/>
              <a:cs typeface="+mn-cs"/>
            </a:endParaRPr>
          </a:p>
        </p:txBody>
      </p:sp>
      <p:cxnSp>
        <p:nvCxnSpPr>
          <p:cNvPr id="12" name="Connettore 1 13">
            <a:extLst>
              <a:ext uri="{FF2B5EF4-FFF2-40B4-BE49-F238E27FC236}">
                <a16:creationId xmlns:a16="http://schemas.microsoft.com/office/drawing/2014/main" id="{784D5E7A-AAC2-CA8F-DBE6-B55DE89A2625}"/>
              </a:ext>
            </a:extLst>
          </p:cNvPr>
          <p:cNvCxnSpPr>
            <a:cxnSpLocks noChangeShapeType="1"/>
          </p:cNvCxnSpPr>
          <p:nvPr/>
        </p:nvCxnSpPr>
        <p:spPr bwMode="auto">
          <a:xfrm flipV="1">
            <a:off x="3505200" y="5615189"/>
            <a:ext cx="4750158" cy="23611"/>
          </a:xfrm>
          <a:prstGeom prst="line">
            <a:avLst/>
          </a:prstGeom>
          <a:noFill/>
          <a:ln w="25400">
            <a:solidFill>
              <a:srgbClr val="FF0000"/>
            </a:solidFill>
            <a:round/>
            <a:headEnd/>
            <a:tailEnd/>
          </a:ln>
          <a:effectLst>
            <a:outerShdw blurRad="40000" dist="20000" dir="5400000" rotWithShape="0">
              <a:srgbClr val="808080">
                <a:alpha val="37999"/>
              </a:srgbClr>
            </a:outerShdw>
          </a:effectLst>
        </p:spPr>
      </p:cxnSp>
      <p:sp>
        <p:nvSpPr>
          <p:cNvPr id="13" name="Rettangolo 1">
            <a:extLst>
              <a:ext uri="{FF2B5EF4-FFF2-40B4-BE49-F238E27FC236}">
                <a16:creationId xmlns:a16="http://schemas.microsoft.com/office/drawing/2014/main" id="{A1F0C6C9-11B1-3E13-B067-F6CD63FFE07C}"/>
              </a:ext>
            </a:extLst>
          </p:cNvPr>
          <p:cNvSpPr/>
          <p:nvPr/>
        </p:nvSpPr>
        <p:spPr>
          <a:xfrm rot="21341081">
            <a:off x="7726971" y="1008133"/>
            <a:ext cx="348466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C00000"/>
                </a:solidFill>
                <a:effectLst/>
                <a:uLnTx/>
                <a:uFillTx/>
                <a:latin typeface="Calibri"/>
                <a:ea typeface="+mn-ea"/>
                <a:cs typeface="+mn-cs"/>
              </a:rPr>
              <a:t>Skin Cancer Therapy  using </a:t>
            </a:r>
            <a:r>
              <a:rPr kumimoji="0" lang="en-GB" sz="2000" b="1" i="1" u="none" strike="noStrike" kern="1200" cap="none" spc="0" normalizeH="0" baseline="30000" noProof="0" dirty="0">
                <a:ln>
                  <a:noFill/>
                </a:ln>
                <a:solidFill>
                  <a:srgbClr val="C00000"/>
                </a:solidFill>
                <a:effectLst/>
                <a:uLnTx/>
                <a:uFillTx/>
                <a:latin typeface="Calibri"/>
                <a:ea typeface="+mn-ea"/>
                <a:cs typeface="+mn-cs"/>
              </a:rPr>
              <a:t>188</a:t>
            </a:r>
            <a:r>
              <a:rPr kumimoji="0" lang="en-GB" sz="2000" b="1" i="1" u="none" strike="noStrike" kern="1200" cap="none" spc="0" normalizeH="0" baseline="0" noProof="0" dirty="0">
                <a:ln>
                  <a:noFill/>
                </a:ln>
                <a:solidFill>
                  <a:srgbClr val="C00000"/>
                </a:solidFill>
                <a:effectLst/>
                <a:uLnTx/>
                <a:uFillTx/>
                <a:latin typeface="Calibri"/>
                <a:ea typeface="+mn-ea"/>
                <a:cs typeface="+mn-cs"/>
              </a:rPr>
              <a:t>Re is not a “new”  technique</a:t>
            </a:r>
            <a:endParaRPr kumimoji="0" lang="it-IT" sz="2000" b="0" i="1" u="none" strike="noStrike" kern="1200" cap="none" spc="0" normalizeH="0" baseline="0" noProof="0" dirty="0">
              <a:ln>
                <a:noFill/>
              </a:ln>
              <a:solidFill>
                <a:srgbClr val="C00000"/>
              </a:solidFill>
              <a:effectLst/>
              <a:uLnTx/>
              <a:uFillTx/>
              <a:latin typeface="Calibri"/>
              <a:ea typeface="+mn-ea"/>
              <a:cs typeface="+mn-cs"/>
            </a:endParaRPr>
          </a:p>
        </p:txBody>
      </p:sp>
    </p:spTree>
    <p:extLst>
      <p:ext uri="{BB962C8B-B14F-4D97-AF65-F5344CB8AC3E}">
        <p14:creationId xmlns:p14="http://schemas.microsoft.com/office/powerpoint/2010/main" val="19590810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9653</TotalTime>
  <Words>3424</Words>
  <Application>Microsoft Office PowerPoint</Application>
  <PresentationFormat>Widescreen</PresentationFormat>
  <Paragraphs>584</Paragraphs>
  <Slides>41</Slides>
  <Notes>20</Notes>
  <HiddenSlides>0</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1_Office Theme</vt:lpstr>
      <vt:lpstr>Rhenium-SCT - Treatment Option for Non-Melanoma Skin Cancer</vt:lpstr>
      <vt:lpstr>Disclosures</vt:lpstr>
      <vt:lpstr>Agenda</vt:lpstr>
      <vt:lpstr>Another option in our artillery! (Adapted from NCCN Guidelines)</vt:lpstr>
      <vt:lpstr>What is Rhenium SCT®?</vt:lpstr>
      <vt:lpstr>Rationale for the use of 188Re therapy</vt:lpstr>
      <vt:lpstr>INDICATIONS:</vt:lpstr>
      <vt:lpstr>TGA approved  Not Medicare funded currently  </vt:lpstr>
      <vt:lpstr>PowerPoint Presentation</vt:lpstr>
      <vt:lpstr>Rhenium-SCT®: Application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SIDE EFFECTS TO CONSIDER  – ALOPECIA / HYPO-PIGMENTATION</vt:lpstr>
      <vt:lpstr>Phase IV, multi-centre international, open label, single arm  study </vt:lpstr>
      <vt:lpstr>PowerPoint Presentation</vt:lpstr>
      <vt:lpstr>Interim Analysis Review</vt:lpstr>
      <vt:lpstr>Subject Characteristics</vt:lpstr>
      <vt:lpstr>Demography of Subjects</vt:lpstr>
      <vt:lpstr>Location of Treated Tumour</vt:lpstr>
      <vt:lpstr>Interim Analysis of Quality of Life</vt:lpstr>
      <vt:lpstr>Interim Analysis of Quality of Life</vt:lpstr>
      <vt:lpstr>Comfort of Treatment</vt:lpstr>
      <vt:lpstr>RECIST assessment at 6 months</vt:lpstr>
      <vt:lpstr>Adverse Events</vt:lpstr>
      <vt:lpstr>PowerPoint Presentation</vt:lpstr>
      <vt:lpstr>My Experience  N=25</vt:lpstr>
      <vt:lpstr>TYPICAL TIMELINE</vt:lpstr>
      <vt:lpstr>TYPICAL TIMELINE</vt:lpstr>
      <vt:lpstr>TYPICAL TIMELINE</vt:lpstr>
      <vt:lpstr>ADVERSE EFFECT ON STUDY</vt:lpstr>
      <vt:lpstr>PowerPoint Presentation</vt:lpstr>
      <vt:lpstr>Thank you Questions….</vt:lpstr>
      <vt:lpstr>Conclusions – From a clinical perspective</vt:lpstr>
      <vt:lpstr>Conclusions – From a treatment program perspective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Oncobeta WeBe International Registry</dc:title>
  <dc:creator>Sam Vohra</dc:creator>
  <cp:lastModifiedBy>Siddhartha Baxi</cp:lastModifiedBy>
  <cp:revision>410</cp:revision>
  <cp:lastPrinted>2021-10-15T04:03:35Z</cp:lastPrinted>
  <dcterms:created xsi:type="dcterms:W3CDTF">2021-04-27T22:56:41Z</dcterms:created>
  <dcterms:modified xsi:type="dcterms:W3CDTF">2023-06-15T07:47:35Z</dcterms:modified>
</cp:coreProperties>
</file>