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1" r:id="rId5"/>
    <p:sldId id="2714" r:id="rId6"/>
    <p:sldId id="2715" r:id="rId7"/>
    <p:sldId id="2716" r:id="rId8"/>
    <p:sldId id="2717" r:id="rId9"/>
    <p:sldId id="2718" r:id="rId10"/>
    <p:sldId id="271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09FF5-8AFE-4026-BD84-CA0FE4150609}" v="19" dt="2025-07-20T20:38:18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iff Rosendahl" userId="1ba9c94c-608b-4b4c-ad66-583f88bb4743" providerId="ADAL" clId="{23909FF5-8AFE-4026-BD84-CA0FE4150609}"/>
    <pc:docChg chg="custSel addSld delSld modSld">
      <pc:chgData name="Cliff Rosendahl" userId="1ba9c94c-608b-4b4c-ad66-583f88bb4743" providerId="ADAL" clId="{23909FF5-8AFE-4026-BD84-CA0FE4150609}" dt="2025-07-20T20:38:18.501" v="125"/>
      <pc:docMkLst>
        <pc:docMk/>
      </pc:docMkLst>
      <pc:sldChg chg="addSp modSp del mod">
        <pc:chgData name="Cliff Rosendahl" userId="1ba9c94c-608b-4b4c-ad66-583f88bb4743" providerId="ADAL" clId="{23909FF5-8AFE-4026-BD84-CA0FE4150609}" dt="2025-07-20T20:34:45.362" v="97" actId="47"/>
        <pc:sldMkLst>
          <pc:docMk/>
          <pc:sldMk cId="2925776666" sldId="256"/>
        </pc:sldMkLst>
        <pc:picChg chg="add mod">
          <ac:chgData name="Cliff Rosendahl" userId="1ba9c94c-608b-4b4c-ad66-583f88bb4743" providerId="ADAL" clId="{23909FF5-8AFE-4026-BD84-CA0FE4150609}" dt="2025-07-20T20:10:56.252" v="2" actId="14100"/>
          <ac:picMkLst>
            <pc:docMk/>
            <pc:sldMk cId="2925776666" sldId="256"/>
            <ac:picMk id="4" creationId="{C9914A24-5AD0-9C1C-FAC9-7081E32E7933}"/>
          </ac:picMkLst>
        </pc:picChg>
      </pc:sldChg>
      <pc:sldChg chg="add setBg">
        <pc:chgData name="Cliff Rosendahl" userId="1ba9c94c-608b-4b4c-ad66-583f88bb4743" providerId="ADAL" clId="{23909FF5-8AFE-4026-BD84-CA0FE4150609}" dt="2025-07-20T20:21:19.050" v="3"/>
        <pc:sldMkLst>
          <pc:docMk/>
          <pc:sldMk cId="418039921" sldId="2714"/>
        </pc:sldMkLst>
      </pc:sldChg>
      <pc:sldChg chg="addSp delSp modSp new mod">
        <pc:chgData name="Cliff Rosendahl" userId="1ba9c94c-608b-4b4c-ad66-583f88bb4743" providerId="ADAL" clId="{23909FF5-8AFE-4026-BD84-CA0FE4150609}" dt="2025-07-20T20:37:17.322" v="112" actId="1076"/>
        <pc:sldMkLst>
          <pc:docMk/>
          <pc:sldMk cId="3666103178" sldId="2715"/>
        </pc:sldMkLst>
        <pc:picChg chg="add mod">
          <ac:chgData name="Cliff Rosendahl" userId="1ba9c94c-608b-4b4c-ad66-583f88bb4743" providerId="ADAL" clId="{23909FF5-8AFE-4026-BD84-CA0FE4150609}" dt="2025-07-20T20:37:17.322" v="112" actId="1076"/>
          <ac:picMkLst>
            <pc:docMk/>
            <pc:sldMk cId="3666103178" sldId="2715"/>
            <ac:picMk id="3" creationId="{585ED030-D332-0F77-FE66-A844E33E06D8}"/>
          </ac:picMkLst>
        </pc:picChg>
        <pc:picChg chg="add del mod modCrop">
          <ac:chgData name="Cliff Rosendahl" userId="1ba9c94c-608b-4b4c-ad66-583f88bb4743" providerId="ADAL" clId="{23909FF5-8AFE-4026-BD84-CA0FE4150609}" dt="2025-07-20T20:26:11.782" v="49" actId="21"/>
          <ac:picMkLst>
            <pc:docMk/>
            <pc:sldMk cId="3666103178" sldId="2715"/>
            <ac:picMk id="5" creationId="{1F575560-30E1-3996-2F2D-0D88B93113D7}"/>
          </ac:picMkLst>
        </pc:picChg>
        <pc:picChg chg="add del mod modCrop">
          <ac:chgData name="Cliff Rosendahl" userId="1ba9c94c-608b-4b4c-ad66-583f88bb4743" providerId="ADAL" clId="{23909FF5-8AFE-4026-BD84-CA0FE4150609}" dt="2025-07-20T20:26:01.796" v="46" actId="21"/>
          <ac:picMkLst>
            <pc:docMk/>
            <pc:sldMk cId="3666103178" sldId="2715"/>
            <ac:picMk id="7" creationId="{2F085920-93FC-4089-0CAE-BC9D759591CB}"/>
          </ac:picMkLst>
        </pc:picChg>
        <pc:picChg chg="add del mod">
          <ac:chgData name="Cliff Rosendahl" userId="1ba9c94c-608b-4b4c-ad66-583f88bb4743" providerId="ADAL" clId="{23909FF5-8AFE-4026-BD84-CA0FE4150609}" dt="2025-07-20T20:25:11.452" v="34" actId="478"/>
          <ac:picMkLst>
            <pc:docMk/>
            <pc:sldMk cId="3666103178" sldId="2715"/>
            <ac:picMk id="9" creationId="{7F1C9192-D922-9940-680D-2F4208BD49B4}"/>
          </ac:picMkLst>
        </pc:picChg>
        <pc:picChg chg="add del mod">
          <ac:chgData name="Cliff Rosendahl" userId="1ba9c94c-608b-4b4c-ad66-583f88bb4743" providerId="ADAL" clId="{23909FF5-8AFE-4026-BD84-CA0FE4150609}" dt="2025-07-20T20:25:50.965" v="43" actId="21"/>
          <ac:picMkLst>
            <pc:docMk/>
            <pc:sldMk cId="3666103178" sldId="2715"/>
            <ac:picMk id="11" creationId="{18527F76-0990-43D6-3BD3-0D5F5928ADF8}"/>
          </ac:picMkLst>
        </pc:picChg>
        <pc:picChg chg="add mod">
          <ac:chgData name="Cliff Rosendahl" userId="1ba9c94c-608b-4b4c-ad66-583f88bb4743" providerId="ADAL" clId="{23909FF5-8AFE-4026-BD84-CA0FE4150609}" dt="2025-07-20T20:37:17.322" v="112" actId="1076"/>
          <ac:picMkLst>
            <pc:docMk/>
            <pc:sldMk cId="3666103178" sldId="2715"/>
            <ac:picMk id="13" creationId="{B0BAB9DD-B286-6C5D-03C7-9BC5695B1ACE}"/>
          </ac:picMkLst>
        </pc:picChg>
        <pc:picChg chg="add del mod">
          <ac:chgData name="Cliff Rosendahl" userId="1ba9c94c-608b-4b4c-ad66-583f88bb4743" providerId="ADAL" clId="{23909FF5-8AFE-4026-BD84-CA0FE4150609}" dt="2025-07-20T20:27:37.284" v="66" actId="478"/>
          <ac:picMkLst>
            <pc:docMk/>
            <pc:sldMk cId="3666103178" sldId="2715"/>
            <ac:picMk id="15" creationId="{BB72E34C-A5BB-5D73-7F5D-4CD6F7B9F010}"/>
          </ac:picMkLst>
        </pc:picChg>
        <pc:picChg chg="add del mod">
          <ac:chgData name="Cliff Rosendahl" userId="1ba9c94c-608b-4b4c-ad66-583f88bb4743" providerId="ADAL" clId="{23909FF5-8AFE-4026-BD84-CA0FE4150609}" dt="2025-07-20T20:35:16.026" v="98" actId="478"/>
          <ac:picMkLst>
            <pc:docMk/>
            <pc:sldMk cId="3666103178" sldId="2715"/>
            <ac:picMk id="17" creationId="{40D3E106-423E-7F72-8419-992B40348B2D}"/>
          </ac:picMkLst>
        </pc:picChg>
      </pc:sldChg>
      <pc:sldChg chg="addSp modSp new mod">
        <pc:chgData name="Cliff Rosendahl" userId="1ba9c94c-608b-4b4c-ad66-583f88bb4743" providerId="ADAL" clId="{23909FF5-8AFE-4026-BD84-CA0FE4150609}" dt="2025-07-20T20:37:44.365" v="119" actId="1076"/>
        <pc:sldMkLst>
          <pc:docMk/>
          <pc:sldMk cId="3646489139" sldId="2716"/>
        </pc:sldMkLst>
        <pc:picChg chg="add mod">
          <ac:chgData name="Cliff Rosendahl" userId="1ba9c94c-608b-4b4c-ad66-583f88bb4743" providerId="ADAL" clId="{23909FF5-8AFE-4026-BD84-CA0FE4150609}" dt="2025-07-20T20:37:44.365" v="119" actId="1076"/>
          <ac:picMkLst>
            <pc:docMk/>
            <pc:sldMk cId="3646489139" sldId="2716"/>
            <ac:picMk id="2" creationId="{080769DB-66A0-9764-E39C-AC1E099E6CBD}"/>
          </ac:picMkLst>
        </pc:picChg>
        <pc:picChg chg="add mod">
          <ac:chgData name="Cliff Rosendahl" userId="1ba9c94c-608b-4b4c-ad66-583f88bb4743" providerId="ADAL" clId="{23909FF5-8AFE-4026-BD84-CA0FE4150609}" dt="2025-07-20T20:37:44.365" v="119" actId="1076"/>
          <ac:picMkLst>
            <pc:docMk/>
            <pc:sldMk cId="3646489139" sldId="2716"/>
            <ac:picMk id="5" creationId="{1F575560-30E1-3996-2F2D-0D88B93113D7}"/>
          </ac:picMkLst>
        </pc:picChg>
        <pc:picChg chg="add mod">
          <ac:chgData name="Cliff Rosendahl" userId="1ba9c94c-608b-4b4c-ad66-583f88bb4743" providerId="ADAL" clId="{23909FF5-8AFE-4026-BD84-CA0FE4150609}" dt="2025-07-20T20:37:44.365" v="119" actId="1076"/>
          <ac:picMkLst>
            <pc:docMk/>
            <pc:sldMk cId="3646489139" sldId="2716"/>
            <ac:picMk id="7" creationId="{2F085920-93FC-4089-0CAE-BC9D759591CB}"/>
          </ac:picMkLst>
        </pc:picChg>
      </pc:sldChg>
      <pc:sldChg chg="addSp delSp modSp new mod">
        <pc:chgData name="Cliff Rosendahl" userId="1ba9c94c-608b-4b4c-ad66-583f88bb4743" providerId="ADAL" clId="{23909FF5-8AFE-4026-BD84-CA0FE4150609}" dt="2025-07-20T20:38:18.501" v="125"/>
        <pc:sldMkLst>
          <pc:docMk/>
          <pc:sldMk cId="212452104" sldId="2717"/>
        </pc:sldMkLst>
        <pc:picChg chg="add del mod">
          <ac:chgData name="Cliff Rosendahl" userId="1ba9c94c-608b-4b4c-ad66-583f88bb4743" providerId="ADAL" clId="{23909FF5-8AFE-4026-BD84-CA0FE4150609}" dt="2025-07-20T20:38:10.466" v="124" actId="478"/>
          <ac:picMkLst>
            <pc:docMk/>
            <pc:sldMk cId="212452104" sldId="2717"/>
            <ac:picMk id="2" creationId="{87143102-8CB0-083B-685B-5168F8D2A3ED}"/>
          </ac:picMkLst>
        </pc:picChg>
        <pc:picChg chg="add mod">
          <ac:chgData name="Cliff Rosendahl" userId="1ba9c94c-608b-4b4c-ad66-583f88bb4743" providerId="ADAL" clId="{23909FF5-8AFE-4026-BD84-CA0FE4150609}" dt="2025-07-20T20:38:18.501" v="125"/>
          <ac:picMkLst>
            <pc:docMk/>
            <pc:sldMk cId="212452104" sldId="2717"/>
            <ac:picMk id="3" creationId="{7B10441F-76FB-21A1-2609-00F5D8A91F12}"/>
          </ac:picMkLst>
        </pc:picChg>
        <pc:picChg chg="add del mod">
          <ac:chgData name="Cliff Rosendahl" userId="1ba9c94c-608b-4b4c-ad66-583f88bb4743" providerId="ADAL" clId="{23909FF5-8AFE-4026-BD84-CA0FE4150609}" dt="2025-07-20T20:32:11.130" v="85" actId="478"/>
          <ac:picMkLst>
            <pc:docMk/>
            <pc:sldMk cId="212452104" sldId="2717"/>
            <ac:picMk id="4" creationId="{C4B4B69A-B652-7DAD-2366-5F838C8231AB}"/>
          </ac:picMkLst>
        </pc:picChg>
      </pc:sldChg>
      <pc:sldChg chg="modSp add mod">
        <pc:chgData name="Cliff Rosendahl" userId="1ba9c94c-608b-4b4c-ad66-583f88bb4743" providerId="ADAL" clId="{23909FF5-8AFE-4026-BD84-CA0FE4150609}" dt="2025-07-20T20:38:02.801" v="123" actId="14100"/>
        <pc:sldMkLst>
          <pc:docMk/>
          <pc:sldMk cId="327364528" sldId="2718"/>
        </pc:sldMkLst>
        <pc:picChg chg="mod">
          <ac:chgData name="Cliff Rosendahl" userId="1ba9c94c-608b-4b4c-ad66-583f88bb4743" providerId="ADAL" clId="{23909FF5-8AFE-4026-BD84-CA0FE4150609}" dt="2025-07-20T20:37:53.534" v="120" actId="1076"/>
          <ac:picMkLst>
            <pc:docMk/>
            <pc:sldMk cId="327364528" sldId="2718"/>
            <ac:picMk id="2" creationId="{0D82C5A0-7535-9C81-6B13-252CBE4E01A9}"/>
          </ac:picMkLst>
        </pc:picChg>
        <pc:picChg chg="mod">
          <ac:chgData name="Cliff Rosendahl" userId="1ba9c94c-608b-4b4c-ad66-583f88bb4743" providerId="ADAL" clId="{23909FF5-8AFE-4026-BD84-CA0FE4150609}" dt="2025-07-20T20:38:02.801" v="123" actId="14100"/>
          <ac:picMkLst>
            <pc:docMk/>
            <pc:sldMk cId="327364528" sldId="2718"/>
            <ac:picMk id="4" creationId="{A10E6FDE-F9AD-E927-3ABD-D97F604CA326}"/>
          </ac:picMkLst>
        </pc:picChg>
      </pc:sldChg>
      <pc:sldChg chg="addSp modSp new mod">
        <pc:chgData name="Cliff Rosendahl" userId="1ba9c94c-608b-4b4c-ad66-583f88bb4743" providerId="ADAL" clId="{23909FF5-8AFE-4026-BD84-CA0FE4150609}" dt="2025-07-20T20:33:12.323" v="94" actId="1076"/>
        <pc:sldMkLst>
          <pc:docMk/>
          <pc:sldMk cId="2810144498" sldId="2719"/>
        </pc:sldMkLst>
        <pc:picChg chg="add mod">
          <ac:chgData name="Cliff Rosendahl" userId="1ba9c94c-608b-4b4c-ad66-583f88bb4743" providerId="ADAL" clId="{23909FF5-8AFE-4026-BD84-CA0FE4150609}" dt="2025-07-20T20:33:01.649" v="90" actId="1076"/>
          <ac:picMkLst>
            <pc:docMk/>
            <pc:sldMk cId="2810144498" sldId="2719"/>
            <ac:picMk id="3" creationId="{4E5A59BA-34FA-2592-654B-5732B74D9740}"/>
          </ac:picMkLst>
        </pc:picChg>
        <pc:picChg chg="add mod">
          <ac:chgData name="Cliff Rosendahl" userId="1ba9c94c-608b-4b4c-ad66-583f88bb4743" providerId="ADAL" clId="{23909FF5-8AFE-4026-BD84-CA0FE4150609}" dt="2025-07-20T20:33:12.323" v="94" actId="1076"/>
          <ac:picMkLst>
            <pc:docMk/>
            <pc:sldMk cId="2810144498" sldId="2719"/>
            <ac:picMk id="5" creationId="{50AD4C21-B93F-DE81-315B-3B5D37756C5E}"/>
          </ac:picMkLst>
        </pc:picChg>
      </pc:sldChg>
      <pc:sldChg chg="new del">
        <pc:chgData name="Cliff Rosendahl" userId="1ba9c94c-608b-4b4c-ad66-583f88bb4743" providerId="ADAL" clId="{23909FF5-8AFE-4026-BD84-CA0FE4150609}" dt="2025-07-20T20:34:45.362" v="97" actId="47"/>
        <pc:sldMkLst>
          <pc:docMk/>
          <pc:sldMk cId="639536196" sldId="2720"/>
        </pc:sldMkLst>
      </pc:sldChg>
      <pc:sldChg chg="add">
        <pc:chgData name="Cliff Rosendahl" userId="1ba9c94c-608b-4b4c-ad66-583f88bb4743" providerId="ADAL" clId="{23909FF5-8AFE-4026-BD84-CA0FE4150609}" dt="2025-07-20T20:34:39.441" v="96"/>
        <pc:sldMkLst>
          <pc:docMk/>
          <pc:sldMk cId="1129012031" sldId="272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AU" b="1">
                <a:solidFill>
                  <a:schemeClr val="tx1"/>
                </a:solidFill>
              </a:rPr>
              <a:t>All Melanomas</a:t>
            </a:r>
            <a:r>
              <a:rPr lang="en-AU" b="1" baseline="0">
                <a:solidFill>
                  <a:schemeClr val="tx1"/>
                </a:solidFill>
              </a:rPr>
              <a:t> 1976-2023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n-AU" b="1" baseline="0">
                <a:solidFill>
                  <a:schemeClr val="tx1"/>
                </a:solidFill>
              </a:rPr>
              <a:t>n=1116</a:t>
            </a:r>
            <a:endParaRPr lang="en-AU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424946158801258E-2"/>
          <c:y val="0.17931884728001232"/>
          <c:w val="0.93706052254735761"/>
          <c:h val="0.739148625839245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22-4A79-A7E3-DFA8958E6B10}"/>
              </c:ext>
            </c:extLst>
          </c:dPt>
          <c:dPt>
            <c:idx val="3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22-4A79-A7E3-DFA8958E6B10}"/>
              </c:ext>
            </c:extLst>
          </c:dPt>
          <c:dPt>
            <c:idx val="31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22-4A79-A7E3-DFA8958E6B10}"/>
              </c:ext>
            </c:extLst>
          </c:dPt>
          <c:dPt>
            <c:idx val="32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22-4A79-A7E3-DFA8958E6B10}"/>
              </c:ext>
            </c:extLst>
          </c:dPt>
          <c:dPt>
            <c:idx val="33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C22-4A79-A7E3-DFA8958E6B10}"/>
              </c:ext>
            </c:extLst>
          </c:dPt>
          <c:dPt>
            <c:idx val="34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C22-4A79-A7E3-DFA8958E6B10}"/>
              </c:ext>
            </c:extLst>
          </c:dPt>
          <c:dPt>
            <c:idx val="35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C22-4A79-A7E3-DFA8958E6B10}"/>
              </c:ext>
            </c:extLst>
          </c:dPt>
          <c:dPt>
            <c:idx val="36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C22-4A79-A7E3-DFA8958E6B10}"/>
              </c:ext>
            </c:extLst>
          </c:dPt>
          <c:dPt>
            <c:idx val="37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C22-4A79-A7E3-DFA8958E6B10}"/>
              </c:ext>
            </c:extLst>
          </c:dPt>
          <c:dPt>
            <c:idx val="38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C22-4A79-A7E3-DFA8958E6B10}"/>
              </c:ext>
            </c:extLst>
          </c:dPt>
          <c:dPt>
            <c:idx val="39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C22-4A79-A7E3-DFA8958E6B10}"/>
              </c:ext>
            </c:extLst>
          </c:dPt>
          <c:dPt>
            <c:idx val="40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C22-4A79-A7E3-DFA8958E6B10}"/>
              </c:ext>
            </c:extLst>
          </c:dPt>
          <c:dPt>
            <c:idx val="41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C22-4A79-A7E3-DFA8958E6B10}"/>
              </c:ext>
            </c:extLst>
          </c:dPt>
          <c:dPt>
            <c:idx val="42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EC22-4A79-A7E3-DFA8958E6B10}"/>
              </c:ext>
            </c:extLst>
          </c:dPt>
          <c:dPt>
            <c:idx val="43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EC22-4A79-A7E3-DFA8958E6B10}"/>
              </c:ext>
            </c:extLst>
          </c:dPt>
          <c:dPt>
            <c:idx val="44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EC22-4A79-A7E3-DFA8958E6B10}"/>
              </c:ext>
            </c:extLst>
          </c:dPt>
          <c:dPt>
            <c:idx val="45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EC22-4A79-A7E3-DFA8958E6B10}"/>
              </c:ext>
            </c:extLst>
          </c:dPt>
          <c:dPt>
            <c:idx val="46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EC22-4A79-A7E3-DFA8958E6B10}"/>
              </c:ext>
            </c:extLst>
          </c:dPt>
          <c:dPt>
            <c:idx val="47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EC22-4A79-A7E3-DFA8958E6B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'[All melanomas 48 years.xlsx]Numbers'!$A$3:$A$50</c:f>
              <c:numCache>
                <c:formatCode>General</c:formatCode>
                <c:ptCount val="48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  <c:pt idx="40">
                  <c:v>2016</c:v>
                </c:pt>
                <c:pt idx="41">
                  <c:v>2017</c:v>
                </c:pt>
                <c:pt idx="42">
                  <c:v>2018</c:v>
                </c:pt>
                <c:pt idx="43">
                  <c:v>2019</c:v>
                </c:pt>
                <c:pt idx="44">
                  <c:v>2020</c:v>
                </c:pt>
                <c:pt idx="45">
                  <c:v>2021</c:v>
                </c:pt>
                <c:pt idx="46">
                  <c:v>2022</c:v>
                </c:pt>
                <c:pt idx="47">
                  <c:v>2023</c:v>
                </c:pt>
              </c:numCache>
            </c:numRef>
          </c:cat>
          <c:val>
            <c:numRef>
              <c:f>'[All melanomas 48 years.xlsx]Numbers'!$B$3:$B$50</c:f>
              <c:numCache>
                <c:formatCode>General</c:formatCode>
                <c:ptCount val="48"/>
                <c:pt idx="0">
                  <c:v>1</c:v>
                </c:pt>
                <c:pt idx="6">
                  <c:v>1</c:v>
                </c:pt>
                <c:pt idx="9">
                  <c:v>1</c:v>
                </c:pt>
                <c:pt idx="13">
                  <c:v>1</c:v>
                </c:pt>
                <c:pt idx="16">
                  <c:v>1</c:v>
                </c:pt>
                <c:pt idx="17">
                  <c:v>2</c:v>
                </c:pt>
                <c:pt idx="19">
                  <c:v>6</c:v>
                </c:pt>
                <c:pt idx="20">
                  <c:v>5</c:v>
                </c:pt>
                <c:pt idx="21">
                  <c:v>2</c:v>
                </c:pt>
                <c:pt idx="22">
                  <c:v>5</c:v>
                </c:pt>
                <c:pt idx="23">
                  <c:v>3</c:v>
                </c:pt>
                <c:pt idx="24">
                  <c:v>2</c:v>
                </c:pt>
                <c:pt idx="25">
                  <c:v>7</c:v>
                </c:pt>
                <c:pt idx="26">
                  <c:v>7</c:v>
                </c:pt>
                <c:pt idx="27">
                  <c:v>4</c:v>
                </c:pt>
                <c:pt idx="28">
                  <c:v>5</c:v>
                </c:pt>
                <c:pt idx="29">
                  <c:v>10</c:v>
                </c:pt>
                <c:pt idx="30">
                  <c:v>21</c:v>
                </c:pt>
                <c:pt idx="31">
                  <c:v>12</c:v>
                </c:pt>
                <c:pt idx="32">
                  <c:v>13</c:v>
                </c:pt>
                <c:pt idx="33">
                  <c:v>20</c:v>
                </c:pt>
                <c:pt idx="34">
                  <c:v>55</c:v>
                </c:pt>
                <c:pt idx="35">
                  <c:v>63</c:v>
                </c:pt>
                <c:pt idx="36">
                  <c:v>54</c:v>
                </c:pt>
                <c:pt idx="37">
                  <c:v>50</c:v>
                </c:pt>
                <c:pt idx="38">
                  <c:v>58</c:v>
                </c:pt>
                <c:pt idx="39">
                  <c:v>62</c:v>
                </c:pt>
                <c:pt idx="40">
                  <c:v>67</c:v>
                </c:pt>
                <c:pt idx="41">
                  <c:v>85</c:v>
                </c:pt>
                <c:pt idx="42">
                  <c:v>72</c:v>
                </c:pt>
                <c:pt idx="43">
                  <c:v>82</c:v>
                </c:pt>
                <c:pt idx="44">
                  <c:v>63</c:v>
                </c:pt>
                <c:pt idx="45">
                  <c:v>72</c:v>
                </c:pt>
                <c:pt idx="46">
                  <c:v>110</c:v>
                </c:pt>
                <c:pt idx="47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EC22-4A79-A7E3-DFA8958E6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7437055"/>
        <c:axId val="297440415"/>
      </c:barChart>
      <c:catAx>
        <c:axId val="297437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440415"/>
        <c:crosses val="autoZero"/>
        <c:auto val="1"/>
        <c:lblAlgn val="ctr"/>
        <c:lblOffset val="100"/>
        <c:noMultiLvlLbl val="0"/>
      </c:catAx>
      <c:valAx>
        <c:axId val="297440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437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CCB62-AF3C-8136-2E25-1D3FC4AAA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D570B-F259-4110-17E6-4C87A771E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59A3-422B-324E-6D6A-3CA72FFB6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9B7-AF27-4193-B241-D9A83F5B7CB2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14B5E-A6AE-F525-CF45-5B48F6AF6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7F881-FFAB-B6B3-3CCC-14903C87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DD7E-CD74-4361-813A-48565B5BE0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711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58AB3-5B67-69F1-85F1-01281801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AF694-E59D-B5EA-FF64-A512BBA15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75225-9689-6E6F-945C-AB05BA51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9B7-AF27-4193-B241-D9A83F5B7CB2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A78C4-CCEC-6DCA-8983-CE3607F9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B49C9-AB59-C192-A616-FDF1D487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DD7E-CD74-4361-813A-48565B5BE0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653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BE82B1-B2B8-D6B0-D570-CEACEFA91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56471-D6A4-2D92-95E1-9226E361A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1EF02-ACB5-F09A-1501-5B89EDA6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9B7-AF27-4193-B241-D9A83F5B7CB2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A277C-F409-D344-09DA-B8BC0D04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872A8-0519-C14F-1E5B-155BC466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DD7E-CD74-4361-813A-48565B5BE0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73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152DE-379F-752B-A3AE-031A0ED9B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EE051-BD07-B356-53D2-03EF70CD8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1C024-6960-C317-2BC5-0F6327FA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9B7-AF27-4193-B241-D9A83F5B7CB2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F7065-B7D9-B51C-8D0E-13C77CB9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6D076-BCFA-8833-99B3-81B55894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DD7E-CD74-4361-813A-48565B5BE0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747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569E-C448-35C3-CD81-23790571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1F955-5C7B-7A35-DD0F-4F39D8F6F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9D6C4-9CDB-A338-0BCE-55F7B042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9B7-AF27-4193-B241-D9A83F5B7CB2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A22BE-6B00-156E-034C-16085892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A8783-AB71-75DA-8931-B07CAD1F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DD7E-CD74-4361-813A-48565B5BE0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971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0C99-DC83-C872-997F-9C1C9A77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3CAE1-9499-91F8-0F93-DF1BCBB22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E6AA5-01D0-F107-F881-B84472DCA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68898-A890-9AFD-939A-64350F909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9B7-AF27-4193-B241-D9A83F5B7CB2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B3FF5-FAEB-2053-AC43-739FCA3A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E3379-9F1E-F245-A1E0-31DF2E53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DD7E-CD74-4361-813A-48565B5BE0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723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66CEF-F833-027B-AC8F-28E86E081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37440-85C3-485B-AF35-58F1A7A7F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C0FBA-D20C-2EA6-5A9E-1CAF18A99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73E70-2713-1D54-F026-D25A2F959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34056F-A44B-C500-F14A-D969A5F1B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EA1CA-A7BE-4F90-37B9-A765EE726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9B7-AF27-4193-B241-D9A83F5B7CB2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265C48-EE79-D1DE-DC5C-79DE2411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C84BA-9C28-811E-7E31-D6245851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DD7E-CD74-4361-813A-48565B5BE0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601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D28D-90C1-7B6C-DF07-E95BC346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8FA044-1223-1DA1-63F4-F14E6535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9B7-AF27-4193-B241-D9A83F5B7CB2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2C3BF-1777-A560-2403-475029D5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155E6-4544-612C-0A04-84CF6C39C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DD7E-CD74-4361-813A-48565B5BE0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582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2802A5-6AEB-3E90-FE2A-4936D21D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9B7-AF27-4193-B241-D9A83F5B7CB2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C6D51C-7FD1-D584-A9C2-E8A37A14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4D5B5-8B39-DFF0-9138-CDE3BF44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DD7E-CD74-4361-813A-48565B5BE0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56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85FEC-B9C6-973C-D447-949EF80F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1C589-B836-5A6C-3310-8E1DC3310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D7D6E-D6F2-5A77-964B-B4527F5CD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6C6A1-895F-E782-1E39-62FE6DA8B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9B7-AF27-4193-B241-D9A83F5B7CB2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A9CBF-7136-264D-4714-438AE232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D274A-9E4B-97FD-99D0-63A71E3A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DD7E-CD74-4361-813A-48565B5BE0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050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2E1F-2F1E-7F64-8828-AFD8BA44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88BAA8-3793-8331-23C3-CAAD7CD3E6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8DA0B-0040-0FD2-9DC6-9DFD6B511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941D0-5E68-C9C5-851F-F033438C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9B7-AF27-4193-B241-D9A83F5B7CB2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35062-1484-EBEF-1B83-8E53CF18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AA7F0-8A58-4ECC-E6C7-A6AA4CD7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DD7E-CD74-4361-813A-48565B5BE0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798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ECF27C-6788-ED9D-C762-E0329854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B8FC7-2380-95E2-0D47-C1E539147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9504E-A158-C063-04C9-8F3AFFCD1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9029B7-AF27-4193-B241-D9A83F5B7CB2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9A8E8-D6D3-2B1A-6BE0-8E814C081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6F660-FE3A-E0E1-71A1-5B7912567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9FDD7E-CD74-4361-813A-48565B5BE0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210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numbers and a number&#10;&#10;Description automatically generated">
            <a:extLst>
              <a:ext uri="{FF2B5EF4-FFF2-40B4-BE49-F238E27FC236}">
                <a16:creationId xmlns:a16="http://schemas.microsoft.com/office/drawing/2014/main" id="{4FCA1864-25C6-8138-7446-A141E5C09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3471"/>
            <a:ext cx="12192001" cy="6431059"/>
          </a:xfrm>
          <a:prstGeom prst="rect">
            <a:avLst/>
          </a:prstGeom>
        </p:spPr>
      </p:pic>
      <p:pic>
        <p:nvPicPr>
          <p:cNvPr id="6" name="Picture 5" descr="A person with a beard smiling&#10;&#10;Description automatically generated">
            <a:extLst>
              <a:ext uri="{FF2B5EF4-FFF2-40B4-BE49-F238E27FC236}">
                <a16:creationId xmlns:a16="http://schemas.microsoft.com/office/drawing/2014/main" id="{69561483-CE44-55B7-8A1B-D5D83C6DDC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3" r="14508"/>
          <a:stretch/>
        </p:blipFill>
        <p:spPr>
          <a:xfrm>
            <a:off x="10362907" y="381212"/>
            <a:ext cx="964461" cy="1266737"/>
          </a:xfrm>
          <a:prstGeom prst="rect">
            <a:avLst/>
          </a:prstGeom>
        </p:spPr>
      </p:pic>
      <p:pic>
        <p:nvPicPr>
          <p:cNvPr id="2" name="Picture 1" descr="A person smiling next to a person&#10;&#10;Description automatically generated">
            <a:extLst>
              <a:ext uri="{FF2B5EF4-FFF2-40B4-BE49-F238E27FC236}">
                <a16:creationId xmlns:a16="http://schemas.microsoft.com/office/drawing/2014/main" id="{0420123B-AFD9-E0CD-FFC3-94CD7C8F5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663" b="7754"/>
          <a:stretch/>
        </p:blipFill>
        <p:spPr>
          <a:xfrm>
            <a:off x="762368" y="381209"/>
            <a:ext cx="806483" cy="121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C2F19E4-8AAA-BAEE-566D-60499EB7D63D}"/>
              </a:ext>
            </a:extLst>
          </p:cNvPr>
          <p:cNvGraphicFramePr>
            <a:graphicFrameLocks/>
          </p:cNvGraphicFramePr>
          <p:nvPr/>
        </p:nvGraphicFramePr>
        <p:xfrm>
          <a:off x="895928" y="812800"/>
          <a:ext cx="10298546" cy="534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A green circle with red and orange numbers&#10;&#10;Description automatically generated">
            <a:extLst>
              <a:ext uri="{FF2B5EF4-FFF2-40B4-BE49-F238E27FC236}">
                <a16:creationId xmlns:a16="http://schemas.microsoft.com/office/drawing/2014/main" id="{C3577393-5FB8-034F-D80E-E622D81C3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779" y="99093"/>
            <a:ext cx="2060983" cy="22350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A5E0B8-D543-2230-786C-FEF2CFECF936}"/>
              </a:ext>
            </a:extLst>
          </p:cNvPr>
          <p:cNvSpPr txBox="1"/>
          <p:nvPr/>
        </p:nvSpPr>
        <p:spPr>
          <a:xfrm>
            <a:off x="8349436" y="2334115"/>
            <a:ext cx="262227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b="1" dirty="0"/>
              <a:t>Adverse outcome n=10</a:t>
            </a:r>
          </a:p>
          <a:p>
            <a:r>
              <a:rPr lang="en-AU" sz="1400" b="1" dirty="0"/>
              <a:t>Melanoma-Specific Death n=3</a:t>
            </a:r>
          </a:p>
        </p:txBody>
      </p:sp>
      <p:pic>
        <p:nvPicPr>
          <p:cNvPr id="9" name="Picture 8" descr="A green and orange pie chart&#10;&#10;Description automatically generated">
            <a:extLst>
              <a:ext uri="{FF2B5EF4-FFF2-40B4-BE49-F238E27FC236}">
                <a16:creationId xmlns:a16="http://schemas.microsoft.com/office/drawing/2014/main" id="{1D546790-375D-E78B-65F7-1BACA6420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65" y="-1"/>
            <a:ext cx="2701999" cy="23741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516D25-CA65-A7C6-B08D-42FBE7E7E061}"/>
              </a:ext>
            </a:extLst>
          </p:cNvPr>
          <p:cNvSpPr txBox="1"/>
          <p:nvPr/>
        </p:nvSpPr>
        <p:spPr>
          <a:xfrm>
            <a:off x="1242390" y="2334115"/>
            <a:ext cx="262227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b="1" dirty="0"/>
              <a:t>Adverse outcome n=5</a:t>
            </a:r>
          </a:p>
          <a:p>
            <a:r>
              <a:rPr lang="en-AU" sz="1400" b="1" dirty="0"/>
              <a:t>Melanoma-Specific Death n=3</a:t>
            </a:r>
          </a:p>
        </p:txBody>
      </p:sp>
    </p:spTree>
    <p:extLst>
      <p:ext uri="{BB962C8B-B14F-4D97-AF65-F5344CB8AC3E}">
        <p14:creationId xmlns:p14="http://schemas.microsoft.com/office/powerpoint/2010/main" val="41803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 using a microscope&#10;&#10;AI-generated content may be incorrect.">
            <a:extLst>
              <a:ext uri="{FF2B5EF4-FFF2-40B4-BE49-F238E27FC236}">
                <a16:creationId xmlns:a16="http://schemas.microsoft.com/office/drawing/2014/main" id="{585ED030-D332-0F77-FE66-A844E33E0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58" y="291783"/>
            <a:ext cx="4316361" cy="6111968"/>
          </a:xfrm>
          <a:prstGeom prst="rect">
            <a:avLst/>
          </a:prstGeom>
        </p:spPr>
      </p:pic>
      <p:pic>
        <p:nvPicPr>
          <p:cNvPr id="13" name="Picture 12" descr="A person using a microscope&#10;&#10;AI-generated content may be incorrect.">
            <a:extLst>
              <a:ext uri="{FF2B5EF4-FFF2-40B4-BE49-F238E27FC236}">
                <a16:creationId xmlns:a16="http://schemas.microsoft.com/office/drawing/2014/main" id="{B0BAB9DD-B286-6C5D-03C7-9BC5695B1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116" y="291783"/>
            <a:ext cx="4316360" cy="610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0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erson using a microscope&#10;&#10;AI-generated content may be incorrect.">
            <a:extLst>
              <a:ext uri="{FF2B5EF4-FFF2-40B4-BE49-F238E27FC236}">
                <a16:creationId xmlns:a16="http://schemas.microsoft.com/office/drawing/2014/main" id="{080769DB-66A0-9764-E39C-AC1E099E6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4" y="778120"/>
            <a:ext cx="3718064" cy="5260484"/>
          </a:xfrm>
          <a:prstGeom prst="rect">
            <a:avLst/>
          </a:prstGeom>
        </p:spPr>
      </p:pic>
      <p:pic>
        <p:nvPicPr>
          <p:cNvPr id="7" name="Picture 6" descr="A close-up of a person using a magnifying glass&#10;&#10;AI-generated content may be incorrect.">
            <a:extLst>
              <a:ext uri="{FF2B5EF4-FFF2-40B4-BE49-F238E27FC236}">
                <a16:creationId xmlns:a16="http://schemas.microsoft.com/office/drawing/2014/main" id="{2F085920-93FC-4089-0CAE-BC9D75959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5"/>
          <a:stretch>
            <a:fillRect/>
          </a:stretch>
        </p:blipFill>
        <p:spPr>
          <a:xfrm>
            <a:off x="4495771" y="819394"/>
            <a:ext cx="3566681" cy="5219212"/>
          </a:xfrm>
          <a:prstGeom prst="rect">
            <a:avLst/>
          </a:prstGeom>
        </p:spPr>
      </p:pic>
      <p:pic>
        <p:nvPicPr>
          <p:cNvPr id="5" name="Picture 4" descr="A close-up of a book cover&#10;&#10;AI-generated content may be incorrect.">
            <a:extLst>
              <a:ext uri="{FF2B5EF4-FFF2-40B4-BE49-F238E27FC236}">
                <a16:creationId xmlns:a16="http://schemas.microsoft.com/office/drawing/2014/main" id="{1F575560-30E1-3996-2F2D-0D88B9311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7885" r="57553" b="8236"/>
          <a:stretch>
            <a:fillRect/>
          </a:stretch>
        </p:blipFill>
        <p:spPr>
          <a:xfrm>
            <a:off x="8212365" y="819394"/>
            <a:ext cx="3383378" cy="521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8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cover with a picture of a wolf&#10;&#10;AI-generated content may be incorrect.">
            <a:extLst>
              <a:ext uri="{FF2B5EF4-FFF2-40B4-BE49-F238E27FC236}">
                <a16:creationId xmlns:a16="http://schemas.microsoft.com/office/drawing/2014/main" id="{7B10441F-76FB-21A1-2609-00F5D8A91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42" y="366709"/>
            <a:ext cx="4316109" cy="61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F3982-F458-B397-D9DA-BC864CB5D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ook cover with a picture of a wolf&#10;&#10;AI-generated content may be incorrect.">
            <a:extLst>
              <a:ext uri="{FF2B5EF4-FFF2-40B4-BE49-F238E27FC236}">
                <a16:creationId xmlns:a16="http://schemas.microsoft.com/office/drawing/2014/main" id="{0D82C5A0-7535-9C81-6B13-252CBE4E0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42" y="366709"/>
            <a:ext cx="4316109" cy="6124582"/>
          </a:xfrm>
          <a:prstGeom prst="rect">
            <a:avLst/>
          </a:prstGeom>
        </p:spPr>
      </p:pic>
      <p:pic>
        <p:nvPicPr>
          <p:cNvPr id="4" name="Picture 3" descr="A collage of a tattoo of a wolf&#10;&#10;AI-generated content may be incorrect.">
            <a:extLst>
              <a:ext uri="{FF2B5EF4-FFF2-40B4-BE49-F238E27FC236}">
                <a16:creationId xmlns:a16="http://schemas.microsoft.com/office/drawing/2014/main" id="{A10E6FDE-F9AD-E927-3ABD-D97F604CA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03" y="366709"/>
            <a:ext cx="3852984" cy="61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oster&#10;&#10;AI-generated content may be incorrect.">
            <a:extLst>
              <a:ext uri="{FF2B5EF4-FFF2-40B4-BE49-F238E27FC236}">
                <a16:creationId xmlns:a16="http://schemas.microsoft.com/office/drawing/2014/main" id="{4E5A59BA-34FA-2592-654B-5732B74D9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35" y="0"/>
            <a:ext cx="4853199" cy="6858000"/>
          </a:xfrm>
          <a:prstGeom prst="rect">
            <a:avLst/>
          </a:prstGeom>
        </p:spPr>
      </p:pic>
      <p:pic>
        <p:nvPicPr>
          <p:cNvPr id="5" name="Picture 4" descr="A diagram of a diseased skin&#10;&#10;AI-generated content may be incorrect.">
            <a:extLst>
              <a:ext uri="{FF2B5EF4-FFF2-40B4-BE49-F238E27FC236}">
                <a16:creationId xmlns:a16="http://schemas.microsoft.com/office/drawing/2014/main" id="{50AD4C21-B93F-DE81-315B-3B5D37756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266" y="0"/>
            <a:ext cx="4853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44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bb8688-507b-4167-81ae-d4ddeb8c67b8" xsi:nil="true"/>
    <lcf76f155ced4ddcb4097134ff3c332f xmlns="b9175d95-eb0b-49b5-a04f-b44548e452a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33249C41CECA45A5873DA769E2C80A" ma:contentTypeVersion="19" ma:contentTypeDescription="Create a new document." ma:contentTypeScope="" ma:versionID="b264a0991c7105fd6bf5087b6959db6f">
  <xsd:schema xmlns:xsd="http://www.w3.org/2001/XMLSchema" xmlns:xs="http://www.w3.org/2001/XMLSchema" xmlns:p="http://schemas.microsoft.com/office/2006/metadata/properties" xmlns:ns2="b9175d95-eb0b-49b5-a04f-b44548e452a5" xmlns:ns3="f0bb8688-507b-4167-81ae-d4ddeb8c67b8" targetNamespace="http://schemas.microsoft.com/office/2006/metadata/properties" ma:root="true" ma:fieldsID="fc16480a1debe75c53228b4d631ed832" ns2:_="" ns3:_="">
    <xsd:import namespace="b9175d95-eb0b-49b5-a04f-b44548e452a5"/>
    <xsd:import namespace="f0bb8688-507b-4167-81ae-d4ddeb8c67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75d95-eb0b-49b5-a04f-b44548e45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a545edd-ff14-46a8-9e3b-9d8368877a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b8688-507b-4167-81ae-d4ddeb8c67b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33d8c78-eeca-47db-964a-0a4a4cadf643}" ma:internalName="TaxCatchAll" ma:showField="CatchAllData" ma:web="f0bb8688-507b-4167-81ae-d4ddeb8c67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784BF1-1331-41B1-A082-6F6235ED81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2F8A66-5281-4A2D-AB4A-1FCB646CEBB6}">
  <ds:schemaRefs>
    <ds:schemaRef ds:uri="http://schemas.microsoft.com/office/2006/metadata/properties"/>
    <ds:schemaRef ds:uri="http://schemas.microsoft.com/office/infopath/2007/PartnerControls"/>
    <ds:schemaRef ds:uri="f0bb8688-507b-4167-81ae-d4ddeb8c67b8"/>
    <ds:schemaRef ds:uri="b9175d95-eb0b-49b5-a04f-b44548e452a5"/>
  </ds:schemaRefs>
</ds:datastoreItem>
</file>

<file path=customXml/itemProps3.xml><?xml version="1.0" encoding="utf-8"?>
<ds:datastoreItem xmlns:ds="http://schemas.openxmlformats.org/officeDocument/2006/customXml" ds:itemID="{BB80F9A1-0C7C-40F7-9391-0FE0891CA5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175d95-eb0b-49b5-a04f-b44548e452a5"/>
    <ds:schemaRef ds:uri="f0bb8688-507b-4167-81ae-d4ddeb8c67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26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Cliff Rosendahl</dc:creator>
  <cp:lastModifiedBy>Cliff Rosendahl</cp:lastModifiedBy>
  <cp:revision>1</cp:revision>
  <dcterms:created xsi:type="dcterms:W3CDTF">2025-07-20T20:07:50Z</dcterms:created>
  <dcterms:modified xsi:type="dcterms:W3CDTF">2025-07-20T20:38:19Z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0x0101009933249C41CECA45A5873DA769E2C80A</vt:lpwstr>
  </property>
</Properties>
</file>