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91"/>
  </p:notesMasterIdLst>
  <p:sldIdLst>
    <p:sldId id="506" r:id="rId2"/>
    <p:sldId id="853" r:id="rId3"/>
    <p:sldId id="854" r:id="rId4"/>
    <p:sldId id="736" r:id="rId5"/>
    <p:sldId id="859" r:id="rId6"/>
    <p:sldId id="740" r:id="rId7"/>
    <p:sldId id="857" r:id="rId8"/>
    <p:sldId id="733" r:id="rId9"/>
    <p:sldId id="735" r:id="rId10"/>
    <p:sldId id="748" r:id="rId11"/>
    <p:sldId id="749" r:id="rId12"/>
    <p:sldId id="751" r:id="rId13"/>
    <p:sldId id="752" r:id="rId14"/>
    <p:sldId id="860" r:id="rId15"/>
    <p:sldId id="757" r:id="rId16"/>
    <p:sldId id="758" r:id="rId17"/>
    <p:sldId id="774" r:id="rId18"/>
    <p:sldId id="861" r:id="rId19"/>
    <p:sldId id="759" r:id="rId20"/>
    <p:sldId id="763" r:id="rId21"/>
    <p:sldId id="764" r:id="rId22"/>
    <p:sldId id="765" r:id="rId23"/>
    <p:sldId id="746" r:id="rId24"/>
    <p:sldId id="893" r:id="rId25"/>
    <p:sldId id="864" r:id="rId26"/>
    <p:sldId id="863" r:id="rId27"/>
    <p:sldId id="894" r:id="rId28"/>
    <p:sldId id="896" r:id="rId29"/>
    <p:sldId id="862" r:id="rId30"/>
    <p:sldId id="868" r:id="rId31"/>
    <p:sldId id="869" r:id="rId32"/>
    <p:sldId id="867" r:id="rId33"/>
    <p:sldId id="897" r:id="rId34"/>
    <p:sldId id="865" r:id="rId35"/>
    <p:sldId id="898" r:id="rId36"/>
    <p:sldId id="870" r:id="rId37"/>
    <p:sldId id="872" r:id="rId38"/>
    <p:sldId id="871" r:id="rId39"/>
    <p:sldId id="876" r:id="rId40"/>
    <p:sldId id="875" r:id="rId41"/>
    <p:sldId id="874" r:id="rId42"/>
    <p:sldId id="877" r:id="rId43"/>
    <p:sldId id="900" r:id="rId44"/>
    <p:sldId id="881" r:id="rId45"/>
    <p:sldId id="880" r:id="rId46"/>
    <p:sldId id="879" r:id="rId47"/>
    <p:sldId id="884" r:id="rId48"/>
    <p:sldId id="882" r:id="rId49"/>
    <p:sldId id="889" r:id="rId50"/>
    <p:sldId id="890" r:id="rId51"/>
    <p:sldId id="878" r:id="rId52"/>
    <p:sldId id="873" r:id="rId53"/>
    <p:sldId id="888" r:id="rId54"/>
    <p:sldId id="887" r:id="rId55"/>
    <p:sldId id="886" r:id="rId56"/>
    <p:sldId id="885" r:id="rId57"/>
    <p:sldId id="892" r:id="rId58"/>
    <p:sldId id="902" r:id="rId59"/>
    <p:sldId id="901" r:id="rId60"/>
    <p:sldId id="903" r:id="rId61"/>
    <p:sldId id="934" r:id="rId62"/>
    <p:sldId id="935" r:id="rId63"/>
    <p:sldId id="936" r:id="rId64"/>
    <p:sldId id="937" r:id="rId65"/>
    <p:sldId id="938" r:id="rId66"/>
    <p:sldId id="939" r:id="rId67"/>
    <p:sldId id="940" r:id="rId68"/>
    <p:sldId id="941" r:id="rId69"/>
    <p:sldId id="942" r:id="rId70"/>
    <p:sldId id="943" r:id="rId71"/>
    <p:sldId id="944" r:id="rId72"/>
    <p:sldId id="921" r:id="rId73"/>
    <p:sldId id="922" r:id="rId74"/>
    <p:sldId id="923" r:id="rId75"/>
    <p:sldId id="911" r:id="rId76"/>
    <p:sldId id="924" r:id="rId77"/>
    <p:sldId id="925" r:id="rId78"/>
    <p:sldId id="926" r:id="rId79"/>
    <p:sldId id="927" r:id="rId80"/>
    <p:sldId id="928" r:id="rId81"/>
    <p:sldId id="929" r:id="rId82"/>
    <p:sldId id="930" r:id="rId83"/>
    <p:sldId id="931" r:id="rId84"/>
    <p:sldId id="932" r:id="rId85"/>
    <p:sldId id="933" r:id="rId86"/>
    <p:sldId id="906" r:id="rId87"/>
    <p:sldId id="743" r:id="rId88"/>
    <p:sldId id="899" r:id="rId89"/>
    <p:sldId id="731" r:id="rId9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2"/>
      <p:bold r:id="rId93"/>
      <p:italic r:id="rId94"/>
      <p:boldItalic r:id="rId95"/>
    </p:embeddedFont>
  </p:embeddedFont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a Crabtree" initials="" lastIdx="1" clrIdx="0"/>
  <p:cmAuthor id="2" name="Glenyce Bart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0076C0"/>
    <a:srgbClr val="107FB2"/>
    <a:srgbClr val="000559"/>
    <a:srgbClr val="0076C6"/>
    <a:srgbClr val="034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657A0-A6F7-4A3B-9C62-86FEB423709C}" v="175" dt="2025-03-12T05:46:48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7395" autoAdjust="0"/>
  </p:normalViewPr>
  <p:slideViewPr>
    <p:cSldViewPr>
      <p:cViewPr varScale="1">
        <p:scale>
          <a:sx n="69" d="100"/>
          <a:sy n="69" d="100"/>
        </p:scale>
        <p:origin x="10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ie Shortt" userId="cd5ee546-87a4-4b2b-9607-2ed44ac93b5d" providerId="ADAL" clId="{38E657A0-A6F7-4A3B-9C62-86FEB423709C}"/>
    <pc:docChg chg="undo redo custSel addSld delSld modSld">
      <pc:chgData name="Abbie Shortt" userId="cd5ee546-87a4-4b2b-9607-2ed44ac93b5d" providerId="ADAL" clId="{38E657A0-A6F7-4A3B-9C62-86FEB423709C}" dt="2025-03-12T05:46:48.436" v="488"/>
      <pc:docMkLst>
        <pc:docMk/>
      </pc:docMkLst>
      <pc:sldChg chg="addSp modSp mod">
        <pc:chgData name="Abbie Shortt" userId="cd5ee546-87a4-4b2b-9607-2ed44ac93b5d" providerId="ADAL" clId="{38E657A0-A6F7-4A3B-9C62-86FEB423709C}" dt="2025-03-12T05:05:27.820" v="104" actId="1035"/>
        <pc:sldMkLst>
          <pc:docMk/>
          <pc:sldMk cId="0" sldId="506"/>
        </pc:sldMkLst>
        <pc:spChg chg="mod">
          <ac:chgData name="Abbie Shortt" userId="cd5ee546-87a4-4b2b-9607-2ed44ac93b5d" providerId="ADAL" clId="{38E657A0-A6F7-4A3B-9C62-86FEB423709C}" dt="2025-03-12T05:02:58.524" v="61" actId="6549"/>
          <ac:spMkLst>
            <pc:docMk/>
            <pc:sldMk cId="0" sldId="506"/>
            <ac:spMk id="25" creationId="{4C515745-0774-4254-9836-60E2150A5DDA}"/>
          </ac:spMkLst>
        </pc:spChg>
        <pc:picChg chg="add mod modCrop">
          <ac:chgData name="Abbie Shortt" userId="cd5ee546-87a4-4b2b-9607-2ed44ac93b5d" providerId="ADAL" clId="{38E657A0-A6F7-4A3B-9C62-86FEB423709C}" dt="2025-03-12T05:05:27.820" v="104" actId="1035"/>
          <ac:picMkLst>
            <pc:docMk/>
            <pc:sldMk cId="0" sldId="506"/>
            <ac:picMk id="3" creationId="{D1CCD3EE-27C1-BFF9-D90B-02E61FA52048}"/>
          </ac:picMkLst>
        </pc:picChg>
      </pc:sldChg>
      <pc:sldChg chg="addSp modSp">
        <pc:chgData name="Abbie Shortt" userId="cd5ee546-87a4-4b2b-9607-2ed44ac93b5d" providerId="ADAL" clId="{38E657A0-A6F7-4A3B-9C62-86FEB423709C}" dt="2025-03-12T05:46:48.436" v="488"/>
        <pc:sldMkLst>
          <pc:docMk/>
          <pc:sldMk cId="0" sldId="731"/>
        </pc:sldMkLst>
        <pc:picChg chg="add mod">
          <ac:chgData name="Abbie Shortt" userId="cd5ee546-87a4-4b2b-9607-2ed44ac93b5d" providerId="ADAL" clId="{38E657A0-A6F7-4A3B-9C62-86FEB423709C}" dt="2025-03-12T05:46:48.436" v="488"/>
          <ac:picMkLst>
            <pc:docMk/>
            <pc:sldMk cId="0" sldId="731"/>
            <ac:picMk id="2" creationId="{7B3D97D8-6FCD-496D-2D5A-F4D4DD705D8E}"/>
          </ac:picMkLst>
        </pc:picChg>
      </pc:sldChg>
      <pc:sldChg chg="addSp modSp mod">
        <pc:chgData name="Abbie Shortt" userId="cd5ee546-87a4-4b2b-9607-2ed44ac93b5d" providerId="ADAL" clId="{38E657A0-A6F7-4A3B-9C62-86FEB423709C}" dt="2025-03-12T05:05:32.551" v="105"/>
        <pc:sldMkLst>
          <pc:docMk/>
          <pc:sldMk cId="0" sldId="733"/>
        </pc:sldMkLst>
        <pc:spChg chg="mod">
          <ac:chgData name="Abbie Shortt" userId="cd5ee546-87a4-4b2b-9607-2ed44ac93b5d" providerId="ADAL" clId="{38E657A0-A6F7-4A3B-9C62-86FEB423709C}" dt="2025-03-12T05:05:01.542" v="98" actId="6549"/>
          <ac:spMkLst>
            <pc:docMk/>
            <pc:sldMk cId="0" sldId="733"/>
            <ac:spMk id="12291" creationId="{AEA5B1E8-4341-4AD6-9518-C65D87B7E4B1}"/>
          </ac:spMkLst>
        </pc:spChg>
        <pc:picChg chg="add mod">
          <ac:chgData name="Abbie Shortt" userId="cd5ee546-87a4-4b2b-9607-2ed44ac93b5d" providerId="ADAL" clId="{38E657A0-A6F7-4A3B-9C62-86FEB423709C}" dt="2025-03-12T05:05:32.551" v="105"/>
          <ac:picMkLst>
            <pc:docMk/>
            <pc:sldMk cId="0" sldId="733"/>
            <ac:picMk id="2" creationId="{1F250662-2F95-C140-E9F1-AACBBEF38A7B}"/>
          </ac:picMkLst>
        </pc:picChg>
      </pc:sldChg>
      <pc:sldChg chg="modSp mod">
        <pc:chgData name="Abbie Shortt" userId="cd5ee546-87a4-4b2b-9607-2ed44ac93b5d" providerId="ADAL" clId="{38E657A0-A6F7-4A3B-9C62-86FEB423709C}" dt="2025-03-12T05:06:02.095" v="112" actId="20577"/>
        <pc:sldMkLst>
          <pc:docMk/>
          <pc:sldMk cId="0" sldId="735"/>
        </pc:sldMkLst>
        <pc:spChg chg="mod">
          <ac:chgData name="Abbie Shortt" userId="cd5ee546-87a4-4b2b-9607-2ed44ac93b5d" providerId="ADAL" clId="{38E657A0-A6F7-4A3B-9C62-86FEB423709C}" dt="2025-03-12T05:06:02.095" v="112" actId="20577"/>
          <ac:spMkLst>
            <pc:docMk/>
            <pc:sldMk cId="0" sldId="735"/>
            <ac:spMk id="13315" creationId="{0C121FBA-7E31-41D5-B9BA-B4AD169414C4}"/>
          </ac:spMkLst>
        </pc:spChg>
      </pc:sldChg>
      <pc:sldChg chg="addSp modSp mod">
        <pc:chgData name="Abbie Shortt" userId="cd5ee546-87a4-4b2b-9607-2ed44ac93b5d" providerId="ADAL" clId="{38E657A0-A6F7-4A3B-9C62-86FEB423709C}" dt="2025-03-12T05:10:46.327" v="121" actId="14100"/>
        <pc:sldMkLst>
          <pc:docMk/>
          <pc:sldMk cId="0" sldId="736"/>
        </pc:sldMkLst>
        <pc:spChg chg="mod">
          <ac:chgData name="Abbie Shortt" userId="cd5ee546-87a4-4b2b-9607-2ed44ac93b5d" providerId="ADAL" clId="{38E657A0-A6F7-4A3B-9C62-86FEB423709C}" dt="2025-03-12T05:10:46.327" v="121" actId="14100"/>
          <ac:spMkLst>
            <pc:docMk/>
            <pc:sldMk cId="0" sldId="736"/>
            <ac:spMk id="3" creationId="{2058C210-3281-4FD3-8F41-00EE1D874E24}"/>
          </ac:spMkLst>
        </pc:spChg>
        <pc:picChg chg="add mod">
          <ac:chgData name="Abbie Shortt" userId="cd5ee546-87a4-4b2b-9607-2ed44ac93b5d" providerId="ADAL" clId="{38E657A0-A6F7-4A3B-9C62-86FEB423709C}" dt="2025-03-12T05:10:37.610" v="119" actId="962"/>
          <ac:picMkLst>
            <pc:docMk/>
            <pc:sldMk cId="0" sldId="736"/>
            <ac:picMk id="4" creationId="{FCBB1DCE-E7D9-97B3-7284-6DB2D4905995}"/>
          </ac:picMkLst>
        </pc:picChg>
      </pc:sldChg>
      <pc:sldChg chg="modSp mod">
        <pc:chgData name="Abbie Shortt" userId="cd5ee546-87a4-4b2b-9607-2ed44ac93b5d" providerId="ADAL" clId="{38E657A0-A6F7-4A3B-9C62-86FEB423709C}" dt="2025-03-12T05:04:17.921" v="76" actId="14100"/>
        <pc:sldMkLst>
          <pc:docMk/>
          <pc:sldMk cId="0" sldId="740"/>
        </pc:sldMkLst>
        <pc:spChg chg="mod">
          <ac:chgData name="Abbie Shortt" userId="cd5ee546-87a4-4b2b-9607-2ed44ac93b5d" providerId="ADAL" clId="{38E657A0-A6F7-4A3B-9C62-86FEB423709C}" dt="2025-03-12T05:03:44.216" v="71" actId="20577"/>
          <ac:spMkLst>
            <pc:docMk/>
            <pc:sldMk cId="0" sldId="740"/>
            <ac:spMk id="10242" creationId="{FA1A8B4A-EDEF-4D70-9496-E3589F73BEDE}"/>
          </ac:spMkLst>
        </pc:spChg>
        <pc:spChg chg="mod">
          <ac:chgData name="Abbie Shortt" userId="cd5ee546-87a4-4b2b-9607-2ed44ac93b5d" providerId="ADAL" clId="{38E657A0-A6F7-4A3B-9C62-86FEB423709C}" dt="2025-03-12T05:04:17.921" v="76" actId="14100"/>
          <ac:spMkLst>
            <pc:docMk/>
            <pc:sldMk cId="0" sldId="740"/>
            <ac:spMk id="10243" creationId="{74A63217-388D-40E5-BDB8-AF9E820E1A66}"/>
          </ac:spMkLst>
        </pc:spChg>
      </pc:sldChg>
      <pc:sldChg chg="modSp">
        <pc:chgData name="Abbie Shortt" userId="cd5ee546-87a4-4b2b-9607-2ed44ac93b5d" providerId="ADAL" clId="{38E657A0-A6F7-4A3B-9C62-86FEB423709C}" dt="2025-03-12T05:17:37.682" v="172" actId="14100"/>
        <pc:sldMkLst>
          <pc:docMk/>
          <pc:sldMk cId="0" sldId="746"/>
        </pc:sldMkLst>
        <pc:spChg chg="mod">
          <ac:chgData name="Abbie Shortt" userId="cd5ee546-87a4-4b2b-9607-2ed44ac93b5d" providerId="ADAL" clId="{38E657A0-A6F7-4A3B-9C62-86FEB423709C}" dt="2025-03-12T05:17:37.682" v="172" actId="14100"/>
          <ac:spMkLst>
            <pc:docMk/>
            <pc:sldMk cId="0" sldId="746"/>
            <ac:spMk id="20483" creationId="{B7297039-B12F-475E-858E-8D12CD8BD1BF}"/>
          </ac:spMkLst>
        </pc:spChg>
      </pc:sldChg>
      <pc:sldChg chg="addSp modSp mod modClrScheme chgLayout">
        <pc:chgData name="Abbie Shortt" userId="cd5ee546-87a4-4b2b-9607-2ed44ac93b5d" providerId="ADAL" clId="{38E657A0-A6F7-4A3B-9C62-86FEB423709C}" dt="2025-03-12T05:11:00.933" v="126" actId="26606"/>
        <pc:sldMkLst>
          <pc:docMk/>
          <pc:sldMk cId="1890945065" sldId="748"/>
        </pc:sldMkLst>
        <pc:spChg chg="mod">
          <ac:chgData name="Abbie Shortt" userId="cd5ee546-87a4-4b2b-9607-2ed44ac93b5d" providerId="ADAL" clId="{38E657A0-A6F7-4A3B-9C62-86FEB423709C}" dt="2025-03-12T05:11:00.933" v="126" actId="26606"/>
          <ac:spMkLst>
            <pc:docMk/>
            <pc:sldMk cId="1890945065" sldId="748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1:00.933" v="126" actId="26606"/>
          <ac:spMkLst>
            <pc:docMk/>
            <pc:sldMk cId="1890945065" sldId="748"/>
            <ac:spMk id="13315" creationId="{0C121FBA-7E31-41D5-B9BA-B4AD169414C4}"/>
          </ac:spMkLst>
        </pc:spChg>
        <pc:picChg chg="add mod">
          <ac:chgData name="Abbie Shortt" userId="cd5ee546-87a4-4b2b-9607-2ed44ac93b5d" providerId="ADAL" clId="{38E657A0-A6F7-4A3B-9C62-86FEB423709C}" dt="2025-03-12T05:11:00.933" v="126" actId="26606"/>
          <ac:picMkLst>
            <pc:docMk/>
            <pc:sldMk cId="1890945065" sldId="748"/>
            <ac:picMk id="3" creationId="{931FB3C1-88BF-F602-520F-58958FE571BA}"/>
          </ac:picMkLst>
        </pc:picChg>
      </pc:sldChg>
      <pc:sldChg chg="modSp">
        <pc:chgData name="Abbie Shortt" userId="cd5ee546-87a4-4b2b-9607-2ed44ac93b5d" providerId="ADAL" clId="{38E657A0-A6F7-4A3B-9C62-86FEB423709C}" dt="2025-03-12T05:11:21.895" v="129" actId="14100"/>
        <pc:sldMkLst>
          <pc:docMk/>
          <pc:sldMk cId="2801572189" sldId="749"/>
        </pc:sldMkLst>
        <pc:spChg chg="mod">
          <ac:chgData name="Abbie Shortt" userId="cd5ee546-87a4-4b2b-9607-2ed44ac93b5d" providerId="ADAL" clId="{38E657A0-A6F7-4A3B-9C62-86FEB423709C}" dt="2025-03-12T05:11:16.001" v="127" actId="14100"/>
          <ac:spMkLst>
            <pc:docMk/>
            <pc:sldMk cId="2801572189" sldId="749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1:21.895" v="129" actId="14100"/>
          <ac:spMkLst>
            <pc:docMk/>
            <pc:sldMk cId="2801572189" sldId="749"/>
            <ac:spMk id="13315" creationId="{0C121FBA-7E31-41D5-B9BA-B4AD169414C4}"/>
          </ac:spMkLst>
        </pc:spChg>
      </pc:sldChg>
      <pc:sldChg chg="modSp mod">
        <pc:chgData name="Abbie Shortt" userId="cd5ee546-87a4-4b2b-9607-2ed44ac93b5d" providerId="ADAL" clId="{38E657A0-A6F7-4A3B-9C62-86FEB423709C}" dt="2025-03-12T05:11:45.236" v="133" actId="20577"/>
        <pc:sldMkLst>
          <pc:docMk/>
          <pc:sldMk cId="1186686754" sldId="751"/>
        </pc:sldMkLst>
        <pc:spChg chg="mod">
          <ac:chgData name="Abbie Shortt" userId="cd5ee546-87a4-4b2b-9607-2ed44ac93b5d" providerId="ADAL" clId="{38E657A0-A6F7-4A3B-9C62-86FEB423709C}" dt="2025-03-12T05:11:35.681" v="131"/>
          <ac:spMkLst>
            <pc:docMk/>
            <pc:sldMk cId="1186686754" sldId="751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1:45.236" v="133" actId="20577"/>
          <ac:spMkLst>
            <pc:docMk/>
            <pc:sldMk cId="1186686754" sldId="751"/>
            <ac:spMk id="13315" creationId="{0C121FBA-7E31-41D5-B9BA-B4AD169414C4}"/>
          </ac:spMkLst>
        </pc:spChg>
      </pc:sldChg>
      <pc:sldChg chg="addSp delSp modSp">
        <pc:chgData name="Abbie Shortt" userId="cd5ee546-87a4-4b2b-9607-2ed44ac93b5d" providerId="ADAL" clId="{38E657A0-A6F7-4A3B-9C62-86FEB423709C}" dt="2025-03-12T05:12:03.424" v="139" actId="14100"/>
        <pc:sldMkLst>
          <pc:docMk/>
          <pc:sldMk cId="1997910778" sldId="752"/>
        </pc:sldMkLst>
        <pc:spChg chg="add del mod">
          <ac:chgData name="Abbie Shortt" userId="cd5ee546-87a4-4b2b-9607-2ed44ac93b5d" providerId="ADAL" clId="{38E657A0-A6F7-4A3B-9C62-86FEB423709C}" dt="2025-03-12T05:11:58.331" v="137" actId="478"/>
          <ac:spMkLst>
            <pc:docMk/>
            <pc:sldMk cId="1997910778" sldId="752"/>
            <ac:spMk id="2" creationId="{D36ACEFB-AD3B-3869-DA97-F7518C70F5E3}"/>
          </ac:spMkLst>
        </pc:spChg>
        <pc:spChg chg="add mod">
          <ac:chgData name="Abbie Shortt" userId="cd5ee546-87a4-4b2b-9607-2ed44ac93b5d" providerId="ADAL" clId="{38E657A0-A6F7-4A3B-9C62-86FEB423709C}" dt="2025-03-12T05:11:56.872" v="136"/>
          <ac:spMkLst>
            <pc:docMk/>
            <pc:sldMk cId="1997910778" sldId="752"/>
            <ac:spMk id="3" creationId="{982C1A86-6C1C-AE84-4662-D6EA69B56955}"/>
          </ac:spMkLst>
        </pc:spChg>
        <pc:spChg chg="add mod">
          <ac:chgData name="Abbie Shortt" userId="cd5ee546-87a4-4b2b-9607-2ed44ac93b5d" providerId="ADAL" clId="{38E657A0-A6F7-4A3B-9C62-86FEB423709C}" dt="2025-03-12T05:11:58.448" v="138"/>
          <ac:spMkLst>
            <pc:docMk/>
            <pc:sldMk cId="1997910778" sldId="752"/>
            <ac:spMk id="4" creationId="{E4C5993D-28BE-367F-F781-E3B4A4E833F9}"/>
          </ac:spMkLst>
        </pc:spChg>
        <pc:spChg chg="del">
          <ac:chgData name="Abbie Shortt" userId="cd5ee546-87a4-4b2b-9607-2ed44ac93b5d" providerId="ADAL" clId="{38E657A0-A6F7-4A3B-9C62-86FEB423709C}" dt="2025-03-12T05:11:54.246" v="134" actId="478"/>
          <ac:spMkLst>
            <pc:docMk/>
            <pc:sldMk cId="1997910778" sldId="752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2:03.424" v="139" actId="14100"/>
          <ac:spMkLst>
            <pc:docMk/>
            <pc:sldMk cId="1997910778" sldId="752"/>
            <ac:spMk id="13315" creationId="{0C121FBA-7E31-41D5-B9BA-B4AD169414C4}"/>
          </ac:spMkLst>
        </pc:spChg>
      </pc:sldChg>
      <pc:sldChg chg="modSp mod">
        <pc:chgData name="Abbie Shortt" userId="cd5ee546-87a4-4b2b-9607-2ed44ac93b5d" providerId="ADAL" clId="{38E657A0-A6F7-4A3B-9C62-86FEB423709C}" dt="2025-03-12T05:12:37.289" v="148" actId="14100"/>
        <pc:sldMkLst>
          <pc:docMk/>
          <pc:sldMk cId="4025878448" sldId="757"/>
        </pc:sldMkLst>
        <pc:spChg chg="mod">
          <ac:chgData name="Abbie Shortt" userId="cd5ee546-87a4-4b2b-9607-2ed44ac93b5d" providerId="ADAL" clId="{38E657A0-A6F7-4A3B-9C62-86FEB423709C}" dt="2025-03-12T05:12:24.344" v="145" actId="6549"/>
          <ac:spMkLst>
            <pc:docMk/>
            <pc:sldMk cId="4025878448" sldId="757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2:37.289" v="148" actId="14100"/>
          <ac:spMkLst>
            <pc:docMk/>
            <pc:sldMk cId="4025878448" sldId="757"/>
            <ac:spMk id="13315" creationId="{0C121FBA-7E31-41D5-B9BA-B4AD169414C4}"/>
          </ac:spMkLst>
        </pc:spChg>
      </pc:sldChg>
      <pc:sldChg chg="modSp">
        <pc:chgData name="Abbie Shortt" userId="cd5ee546-87a4-4b2b-9607-2ed44ac93b5d" providerId="ADAL" clId="{38E657A0-A6F7-4A3B-9C62-86FEB423709C}" dt="2025-03-12T05:12:52.545" v="151" actId="14100"/>
        <pc:sldMkLst>
          <pc:docMk/>
          <pc:sldMk cId="105723793" sldId="758"/>
        </pc:sldMkLst>
        <pc:spChg chg="mod">
          <ac:chgData name="Abbie Shortt" userId="cd5ee546-87a4-4b2b-9607-2ed44ac93b5d" providerId="ADAL" clId="{38E657A0-A6F7-4A3B-9C62-86FEB423709C}" dt="2025-03-12T05:12:43.257" v="149" actId="14100"/>
          <ac:spMkLst>
            <pc:docMk/>
            <pc:sldMk cId="105723793" sldId="758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2:52.545" v="151" actId="14100"/>
          <ac:spMkLst>
            <pc:docMk/>
            <pc:sldMk cId="105723793" sldId="758"/>
            <ac:spMk id="13315" creationId="{0C121FBA-7E31-41D5-B9BA-B4AD169414C4}"/>
          </ac:spMkLst>
        </pc:spChg>
      </pc:sldChg>
      <pc:sldChg chg="addSp modSp mod">
        <pc:chgData name="Abbie Shortt" userId="cd5ee546-87a4-4b2b-9607-2ed44ac93b5d" providerId="ADAL" clId="{38E657A0-A6F7-4A3B-9C62-86FEB423709C}" dt="2025-03-12T05:17:06.163" v="167" actId="1076"/>
        <pc:sldMkLst>
          <pc:docMk/>
          <pc:sldMk cId="1374712463" sldId="759"/>
        </pc:sldMkLst>
        <pc:spChg chg="mod">
          <ac:chgData name="Abbie Shortt" userId="cd5ee546-87a4-4b2b-9607-2ed44ac93b5d" providerId="ADAL" clId="{38E657A0-A6F7-4A3B-9C62-86FEB423709C}" dt="2025-03-12T05:16:28.581" v="166" actId="14100"/>
          <ac:spMkLst>
            <pc:docMk/>
            <pc:sldMk cId="1374712463" sldId="759"/>
            <ac:spMk id="13315" creationId="{0C121FBA-7E31-41D5-B9BA-B4AD169414C4}"/>
          </ac:spMkLst>
        </pc:spChg>
        <pc:picChg chg="add mod">
          <ac:chgData name="Abbie Shortt" userId="cd5ee546-87a4-4b2b-9607-2ed44ac93b5d" providerId="ADAL" clId="{38E657A0-A6F7-4A3B-9C62-86FEB423709C}" dt="2025-03-12T05:17:06.163" v="167" actId="1076"/>
          <ac:picMkLst>
            <pc:docMk/>
            <pc:sldMk cId="1374712463" sldId="759"/>
            <ac:picMk id="3" creationId="{FA448AE4-199B-48BF-8DD4-F674BC9979CB}"/>
          </ac:picMkLst>
        </pc:picChg>
      </pc:sldChg>
      <pc:sldChg chg="modSp mod">
        <pc:chgData name="Abbie Shortt" userId="cd5ee546-87a4-4b2b-9607-2ed44ac93b5d" providerId="ADAL" clId="{38E657A0-A6F7-4A3B-9C62-86FEB423709C}" dt="2025-03-12T05:17:15.829" v="170" actId="20577"/>
        <pc:sldMkLst>
          <pc:docMk/>
          <pc:sldMk cId="365963959" sldId="763"/>
        </pc:sldMkLst>
        <pc:spChg chg="mod">
          <ac:chgData name="Abbie Shortt" userId="cd5ee546-87a4-4b2b-9607-2ed44ac93b5d" providerId="ADAL" clId="{38E657A0-A6F7-4A3B-9C62-86FEB423709C}" dt="2025-03-12T05:17:11.672" v="168" actId="14100"/>
          <ac:spMkLst>
            <pc:docMk/>
            <pc:sldMk cId="365963959" sldId="763"/>
            <ac:spMk id="13314" creationId="{3DED25BE-E2C1-479E-A9B8-15837C5CC10E}"/>
          </ac:spMkLst>
        </pc:spChg>
        <pc:spChg chg="mod">
          <ac:chgData name="Abbie Shortt" userId="cd5ee546-87a4-4b2b-9607-2ed44ac93b5d" providerId="ADAL" clId="{38E657A0-A6F7-4A3B-9C62-86FEB423709C}" dt="2025-03-12T05:17:15.829" v="170" actId="20577"/>
          <ac:spMkLst>
            <pc:docMk/>
            <pc:sldMk cId="365963959" sldId="763"/>
            <ac:spMk id="13315" creationId="{0C121FBA-7E31-41D5-B9BA-B4AD169414C4}"/>
          </ac:spMkLst>
        </pc:spChg>
      </pc:sldChg>
      <pc:sldChg chg="modSp mod">
        <pc:chgData name="Abbie Shortt" userId="cd5ee546-87a4-4b2b-9607-2ed44ac93b5d" providerId="ADAL" clId="{38E657A0-A6F7-4A3B-9C62-86FEB423709C}" dt="2025-03-12T05:18:10.310" v="179" actId="6549"/>
        <pc:sldMkLst>
          <pc:docMk/>
          <pc:sldMk cId="2185626659" sldId="764"/>
        </pc:sldMkLst>
        <pc:spChg chg="mod">
          <ac:chgData name="Abbie Shortt" userId="cd5ee546-87a4-4b2b-9607-2ed44ac93b5d" providerId="ADAL" clId="{38E657A0-A6F7-4A3B-9C62-86FEB423709C}" dt="2025-03-12T05:18:10.310" v="179" actId="6549"/>
          <ac:spMkLst>
            <pc:docMk/>
            <pc:sldMk cId="2185626659" sldId="764"/>
            <ac:spMk id="13315" creationId="{0C121FBA-7E31-41D5-B9BA-B4AD169414C4}"/>
          </ac:spMkLst>
        </pc:spChg>
      </pc:sldChg>
      <pc:sldChg chg="addSp modSp mod">
        <pc:chgData name="Abbie Shortt" userId="cd5ee546-87a4-4b2b-9607-2ed44ac93b5d" providerId="ADAL" clId="{38E657A0-A6F7-4A3B-9C62-86FEB423709C}" dt="2025-03-12T05:13:09.691" v="154" actId="20577"/>
        <pc:sldMkLst>
          <pc:docMk/>
          <pc:sldMk cId="3815242596" sldId="774"/>
        </pc:sldMkLst>
        <pc:spChg chg="mod">
          <ac:chgData name="Abbie Shortt" userId="cd5ee546-87a4-4b2b-9607-2ed44ac93b5d" providerId="ADAL" clId="{38E657A0-A6F7-4A3B-9C62-86FEB423709C}" dt="2025-03-12T05:13:09.691" v="154" actId="20577"/>
          <ac:spMkLst>
            <pc:docMk/>
            <pc:sldMk cId="3815242596" sldId="774"/>
            <ac:spMk id="17411" creationId="{E008172D-3499-45EA-A1A9-FACAEABD5066}"/>
          </ac:spMkLst>
        </pc:spChg>
        <pc:picChg chg="add mod">
          <ac:chgData name="Abbie Shortt" userId="cd5ee546-87a4-4b2b-9607-2ed44ac93b5d" providerId="ADAL" clId="{38E657A0-A6F7-4A3B-9C62-86FEB423709C}" dt="2025-03-12T05:13:03.800" v="152"/>
          <ac:picMkLst>
            <pc:docMk/>
            <pc:sldMk cId="3815242596" sldId="774"/>
            <ac:picMk id="2" creationId="{12D18D1F-EBF9-13FE-5B0B-28BB6292EA29}"/>
          </ac:picMkLst>
        </pc:picChg>
      </pc:sldChg>
      <pc:sldChg chg="modSp">
        <pc:chgData name="Abbie Shortt" userId="cd5ee546-87a4-4b2b-9607-2ed44ac93b5d" providerId="ADAL" clId="{38E657A0-A6F7-4A3B-9C62-86FEB423709C}" dt="2025-03-12T05:02:33.755" v="48" actId="1076"/>
        <pc:sldMkLst>
          <pc:docMk/>
          <pc:sldMk cId="1047247106" sldId="853"/>
        </pc:sldMkLst>
        <pc:picChg chg="mod">
          <ac:chgData name="Abbie Shortt" userId="cd5ee546-87a4-4b2b-9607-2ed44ac93b5d" providerId="ADAL" clId="{38E657A0-A6F7-4A3B-9C62-86FEB423709C}" dt="2025-03-12T05:02:33.755" v="48" actId="1076"/>
          <ac:picMkLst>
            <pc:docMk/>
            <pc:sldMk cId="1047247106" sldId="853"/>
            <ac:picMk id="4" creationId="{0831B64A-B895-8B1E-4742-9E5F9F0948D0}"/>
          </ac:picMkLst>
        </pc:picChg>
      </pc:sldChg>
      <pc:sldChg chg="modSp mod">
        <pc:chgData name="Abbie Shortt" userId="cd5ee546-87a4-4b2b-9607-2ed44ac93b5d" providerId="ADAL" clId="{38E657A0-A6F7-4A3B-9C62-86FEB423709C}" dt="2025-03-12T05:02:45.427" v="59" actId="20577"/>
        <pc:sldMkLst>
          <pc:docMk/>
          <pc:sldMk cId="1281602318" sldId="854"/>
        </pc:sldMkLst>
        <pc:spChg chg="mod">
          <ac:chgData name="Abbie Shortt" userId="cd5ee546-87a4-4b2b-9607-2ed44ac93b5d" providerId="ADAL" clId="{38E657A0-A6F7-4A3B-9C62-86FEB423709C}" dt="2025-03-12T05:02:45.427" v="59" actId="20577"/>
          <ac:spMkLst>
            <pc:docMk/>
            <pc:sldMk cId="1281602318" sldId="854"/>
            <ac:spMk id="11267" creationId="{9C4F3DE2-12C1-493F-B74E-2B931A24BB3A}"/>
          </ac:spMkLst>
        </pc:spChg>
      </pc:sldChg>
      <pc:sldChg chg="modSp mod">
        <pc:chgData name="Abbie Shortt" userId="cd5ee546-87a4-4b2b-9607-2ed44ac93b5d" providerId="ADAL" clId="{38E657A0-A6F7-4A3B-9C62-86FEB423709C}" dt="2025-03-12T05:04:51.335" v="96" actId="14100"/>
        <pc:sldMkLst>
          <pc:docMk/>
          <pc:sldMk cId="3420586907" sldId="857"/>
        </pc:sldMkLst>
        <pc:spChg chg="mod">
          <ac:chgData name="Abbie Shortt" userId="cd5ee546-87a4-4b2b-9607-2ed44ac93b5d" providerId="ADAL" clId="{38E657A0-A6F7-4A3B-9C62-86FEB423709C}" dt="2025-03-12T05:04:51.335" v="96" actId="14100"/>
          <ac:spMkLst>
            <pc:docMk/>
            <pc:sldMk cId="3420586907" sldId="857"/>
            <ac:spMk id="10243" creationId="{74A63217-388D-40E5-BDB8-AF9E820E1A66}"/>
          </ac:spMkLst>
        </pc:spChg>
      </pc:sldChg>
      <pc:sldChg chg="addSp modSp mod">
        <pc:chgData name="Abbie Shortt" userId="cd5ee546-87a4-4b2b-9607-2ed44ac93b5d" providerId="ADAL" clId="{38E657A0-A6F7-4A3B-9C62-86FEB423709C}" dt="2025-03-12T05:03:29.425" v="69" actId="208"/>
        <pc:sldMkLst>
          <pc:docMk/>
          <pc:sldMk cId="3314677917" sldId="859"/>
        </pc:sldMkLst>
        <pc:spChg chg="add mod ord">
          <ac:chgData name="Abbie Shortt" userId="cd5ee546-87a4-4b2b-9607-2ed44ac93b5d" providerId="ADAL" clId="{38E657A0-A6F7-4A3B-9C62-86FEB423709C}" dt="2025-03-12T05:03:29.425" v="69" actId="208"/>
          <ac:spMkLst>
            <pc:docMk/>
            <pc:sldMk cId="3314677917" sldId="859"/>
            <ac:spMk id="3" creationId="{E11A4907-B231-12C8-32D9-F2EF7B48F1DB}"/>
          </ac:spMkLst>
        </pc:spChg>
        <pc:picChg chg="mod">
          <ac:chgData name="Abbie Shortt" userId="cd5ee546-87a4-4b2b-9607-2ed44ac93b5d" providerId="ADAL" clId="{38E657A0-A6F7-4A3B-9C62-86FEB423709C}" dt="2025-03-12T05:03:14.315" v="64" actId="14100"/>
          <ac:picMkLst>
            <pc:docMk/>
            <pc:sldMk cId="3314677917" sldId="859"/>
            <ac:picMk id="4" creationId="{2586F7D9-0902-D286-13C4-759861267028}"/>
          </ac:picMkLst>
        </pc:picChg>
      </pc:sldChg>
      <pc:sldChg chg="addSp delSp modSp mod">
        <pc:chgData name="Abbie Shortt" userId="cd5ee546-87a4-4b2b-9607-2ed44ac93b5d" providerId="ADAL" clId="{38E657A0-A6F7-4A3B-9C62-86FEB423709C}" dt="2025-03-12T05:12:17.549" v="143" actId="6549"/>
        <pc:sldMkLst>
          <pc:docMk/>
          <pc:sldMk cId="178959141" sldId="860"/>
        </pc:sldMkLst>
        <pc:spChg chg="add del mod">
          <ac:chgData name="Abbie Shortt" userId="cd5ee546-87a4-4b2b-9607-2ed44ac93b5d" providerId="ADAL" clId="{38E657A0-A6F7-4A3B-9C62-86FEB423709C}" dt="2025-03-12T05:12:15.124" v="141" actId="478"/>
          <ac:spMkLst>
            <pc:docMk/>
            <pc:sldMk cId="178959141" sldId="860"/>
            <ac:spMk id="2" creationId="{5A5F9A00-8E8E-81B3-3F7C-CD6A15868E84}"/>
          </ac:spMkLst>
        </pc:spChg>
        <pc:spChg chg="add mod">
          <ac:chgData name="Abbie Shortt" userId="cd5ee546-87a4-4b2b-9607-2ed44ac93b5d" providerId="ADAL" clId="{38E657A0-A6F7-4A3B-9C62-86FEB423709C}" dt="2025-03-12T05:12:15.446" v="142"/>
          <ac:spMkLst>
            <pc:docMk/>
            <pc:sldMk cId="178959141" sldId="860"/>
            <ac:spMk id="3" creationId="{9C976A77-1259-B74A-6050-FEF81F3969B6}"/>
          </ac:spMkLst>
        </pc:spChg>
        <pc:spChg chg="del">
          <ac:chgData name="Abbie Shortt" userId="cd5ee546-87a4-4b2b-9607-2ed44ac93b5d" providerId="ADAL" clId="{38E657A0-A6F7-4A3B-9C62-86FEB423709C}" dt="2025-03-12T05:12:13.014" v="140" actId="478"/>
          <ac:spMkLst>
            <pc:docMk/>
            <pc:sldMk cId="178959141" sldId="860"/>
            <ac:spMk id="13314" creationId="{A25D94A5-C5DF-A770-444D-F33A94FF2C23}"/>
          </ac:spMkLst>
        </pc:spChg>
        <pc:spChg chg="mod">
          <ac:chgData name="Abbie Shortt" userId="cd5ee546-87a4-4b2b-9607-2ed44ac93b5d" providerId="ADAL" clId="{38E657A0-A6F7-4A3B-9C62-86FEB423709C}" dt="2025-03-12T05:12:17.549" v="143" actId="6549"/>
          <ac:spMkLst>
            <pc:docMk/>
            <pc:sldMk cId="178959141" sldId="860"/>
            <ac:spMk id="13315" creationId="{B5688FBA-B90A-696C-0ACA-20EE635F4200}"/>
          </ac:spMkLst>
        </pc:spChg>
      </pc:sldChg>
      <pc:sldChg chg="addSp modSp mod">
        <pc:chgData name="Abbie Shortt" userId="cd5ee546-87a4-4b2b-9607-2ed44ac93b5d" providerId="ADAL" clId="{38E657A0-A6F7-4A3B-9C62-86FEB423709C}" dt="2025-03-12T05:13:14.199" v="157" actId="6549"/>
        <pc:sldMkLst>
          <pc:docMk/>
          <pc:sldMk cId="1612629152" sldId="861"/>
        </pc:sldMkLst>
        <pc:spChg chg="mod">
          <ac:chgData name="Abbie Shortt" userId="cd5ee546-87a4-4b2b-9607-2ed44ac93b5d" providerId="ADAL" clId="{38E657A0-A6F7-4A3B-9C62-86FEB423709C}" dt="2025-03-12T05:13:14.199" v="157" actId="6549"/>
          <ac:spMkLst>
            <pc:docMk/>
            <pc:sldMk cId="1612629152" sldId="861"/>
            <ac:spMk id="12291" creationId="{E4BA43E4-35DC-CFDA-006C-650FC948404C}"/>
          </ac:spMkLst>
        </pc:spChg>
        <pc:picChg chg="add mod">
          <ac:chgData name="Abbie Shortt" userId="cd5ee546-87a4-4b2b-9607-2ed44ac93b5d" providerId="ADAL" clId="{38E657A0-A6F7-4A3B-9C62-86FEB423709C}" dt="2025-03-12T05:13:11.577" v="155"/>
          <ac:picMkLst>
            <pc:docMk/>
            <pc:sldMk cId="1612629152" sldId="861"/>
            <ac:picMk id="2" creationId="{F0317B05-9F72-303C-BF36-8A5D5CBDBA6A}"/>
          </ac:picMkLst>
        </pc:picChg>
      </pc:sldChg>
      <pc:sldChg chg="modSp">
        <pc:chgData name="Abbie Shortt" userId="cd5ee546-87a4-4b2b-9607-2ed44ac93b5d" providerId="ADAL" clId="{38E657A0-A6F7-4A3B-9C62-86FEB423709C}" dt="2025-03-12T05:21:04.964" v="190" actId="14100"/>
        <pc:sldMkLst>
          <pc:docMk/>
          <pc:sldMk cId="3018893983" sldId="862"/>
        </pc:sldMkLst>
        <pc:spChg chg="mod">
          <ac:chgData name="Abbie Shortt" userId="cd5ee546-87a4-4b2b-9607-2ed44ac93b5d" providerId="ADAL" clId="{38E657A0-A6F7-4A3B-9C62-86FEB423709C}" dt="2025-03-12T05:21:04.964" v="190" actId="14100"/>
          <ac:spMkLst>
            <pc:docMk/>
            <pc:sldMk cId="3018893983" sldId="862"/>
            <ac:spMk id="20483" creationId="{0567A052-9C6C-3634-22DA-8A247399F635}"/>
          </ac:spMkLst>
        </pc:spChg>
      </pc:sldChg>
      <pc:sldChg chg="modSp">
        <pc:chgData name="Abbie Shortt" userId="cd5ee546-87a4-4b2b-9607-2ed44ac93b5d" providerId="ADAL" clId="{38E657A0-A6F7-4A3B-9C62-86FEB423709C}" dt="2025-03-12T05:19:36.676" v="180" actId="14100"/>
        <pc:sldMkLst>
          <pc:docMk/>
          <pc:sldMk cId="482101277" sldId="863"/>
        </pc:sldMkLst>
        <pc:spChg chg="mod">
          <ac:chgData name="Abbie Shortt" userId="cd5ee546-87a4-4b2b-9607-2ed44ac93b5d" providerId="ADAL" clId="{38E657A0-A6F7-4A3B-9C62-86FEB423709C}" dt="2025-03-12T05:19:36.676" v="180" actId="14100"/>
          <ac:spMkLst>
            <pc:docMk/>
            <pc:sldMk cId="482101277" sldId="863"/>
            <ac:spMk id="20483" creationId="{6551E2E8-5F46-6823-639F-B9EA6ED8BA7E}"/>
          </ac:spMkLst>
        </pc:spChg>
      </pc:sldChg>
      <pc:sldChg chg="modSp mod">
        <pc:chgData name="Abbie Shortt" userId="cd5ee546-87a4-4b2b-9607-2ed44ac93b5d" providerId="ADAL" clId="{38E657A0-A6F7-4A3B-9C62-86FEB423709C}" dt="2025-03-12T05:17:56.265" v="175" actId="6549"/>
        <pc:sldMkLst>
          <pc:docMk/>
          <pc:sldMk cId="1205361129" sldId="864"/>
        </pc:sldMkLst>
        <pc:spChg chg="mod">
          <ac:chgData name="Abbie Shortt" userId="cd5ee546-87a4-4b2b-9607-2ed44ac93b5d" providerId="ADAL" clId="{38E657A0-A6F7-4A3B-9C62-86FEB423709C}" dt="2025-03-12T05:17:56.265" v="175" actId="6549"/>
          <ac:spMkLst>
            <pc:docMk/>
            <pc:sldMk cId="1205361129" sldId="864"/>
            <ac:spMk id="20483" creationId="{52FBF53F-BA00-D288-CA25-4550FA973508}"/>
          </ac:spMkLst>
        </pc:spChg>
      </pc:sldChg>
      <pc:sldChg chg="modSp mod">
        <pc:chgData name="Abbie Shortt" userId="cd5ee546-87a4-4b2b-9607-2ed44ac93b5d" providerId="ADAL" clId="{38E657A0-A6F7-4A3B-9C62-86FEB423709C}" dt="2025-03-12T05:22:12.027" v="201" actId="20577"/>
        <pc:sldMkLst>
          <pc:docMk/>
          <pc:sldMk cId="3724500493" sldId="865"/>
        </pc:sldMkLst>
        <pc:spChg chg="mod">
          <ac:chgData name="Abbie Shortt" userId="cd5ee546-87a4-4b2b-9607-2ed44ac93b5d" providerId="ADAL" clId="{38E657A0-A6F7-4A3B-9C62-86FEB423709C}" dt="2025-03-12T05:22:12.027" v="201" actId="20577"/>
          <ac:spMkLst>
            <pc:docMk/>
            <pc:sldMk cId="3724500493" sldId="865"/>
            <ac:spMk id="20483" creationId="{021885A7-5A8D-D3F2-A859-F93C90590627}"/>
          </ac:spMkLst>
        </pc:spChg>
      </pc:sldChg>
      <pc:sldChg chg="modSp">
        <pc:chgData name="Abbie Shortt" userId="cd5ee546-87a4-4b2b-9607-2ed44ac93b5d" providerId="ADAL" clId="{38E657A0-A6F7-4A3B-9C62-86FEB423709C}" dt="2025-03-12T05:21:51.024" v="197" actId="14100"/>
        <pc:sldMkLst>
          <pc:docMk/>
          <pc:sldMk cId="4234544668" sldId="867"/>
        </pc:sldMkLst>
        <pc:spChg chg="mod">
          <ac:chgData name="Abbie Shortt" userId="cd5ee546-87a4-4b2b-9607-2ed44ac93b5d" providerId="ADAL" clId="{38E657A0-A6F7-4A3B-9C62-86FEB423709C}" dt="2025-03-12T05:21:51.024" v="197" actId="14100"/>
          <ac:spMkLst>
            <pc:docMk/>
            <pc:sldMk cId="4234544668" sldId="867"/>
            <ac:spMk id="20483" creationId="{77382100-A106-D489-1605-12808CDBE622}"/>
          </ac:spMkLst>
        </pc:spChg>
      </pc:sldChg>
      <pc:sldChg chg="modSp mod">
        <pc:chgData name="Abbie Shortt" userId="cd5ee546-87a4-4b2b-9607-2ed44ac93b5d" providerId="ADAL" clId="{38E657A0-A6F7-4A3B-9C62-86FEB423709C}" dt="2025-03-12T05:21:16.343" v="195" actId="14100"/>
        <pc:sldMkLst>
          <pc:docMk/>
          <pc:sldMk cId="1408450821" sldId="868"/>
        </pc:sldMkLst>
        <pc:spChg chg="mod">
          <ac:chgData name="Abbie Shortt" userId="cd5ee546-87a4-4b2b-9607-2ed44ac93b5d" providerId="ADAL" clId="{38E657A0-A6F7-4A3B-9C62-86FEB423709C}" dt="2025-03-12T05:21:16.343" v="195" actId="14100"/>
          <ac:spMkLst>
            <pc:docMk/>
            <pc:sldMk cId="1408450821" sldId="868"/>
            <ac:spMk id="20483" creationId="{98F5DF4E-80DC-F97C-4620-8EACABD392AF}"/>
          </ac:spMkLst>
        </pc:spChg>
      </pc:sldChg>
      <pc:sldChg chg="modSp">
        <pc:chgData name="Abbie Shortt" userId="cd5ee546-87a4-4b2b-9607-2ed44ac93b5d" providerId="ADAL" clId="{38E657A0-A6F7-4A3B-9C62-86FEB423709C}" dt="2025-03-12T05:21:43.343" v="196" actId="14100"/>
        <pc:sldMkLst>
          <pc:docMk/>
          <pc:sldMk cId="2258290383" sldId="869"/>
        </pc:sldMkLst>
        <pc:spChg chg="mod">
          <ac:chgData name="Abbie Shortt" userId="cd5ee546-87a4-4b2b-9607-2ed44ac93b5d" providerId="ADAL" clId="{38E657A0-A6F7-4A3B-9C62-86FEB423709C}" dt="2025-03-12T05:21:43.343" v="196" actId="14100"/>
          <ac:spMkLst>
            <pc:docMk/>
            <pc:sldMk cId="2258290383" sldId="869"/>
            <ac:spMk id="20483" creationId="{222CC92F-1F85-C85F-5C32-7B15117B49F0}"/>
          </ac:spMkLst>
        </pc:spChg>
      </pc:sldChg>
      <pc:sldChg chg="modSp">
        <pc:chgData name="Abbie Shortt" userId="cd5ee546-87a4-4b2b-9607-2ed44ac93b5d" providerId="ADAL" clId="{38E657A0-A6F7-4A3B-9C62-86FEB423709C}" dt="2025-03-12T05:22:25.550" v="204" actId="1036"/>
        <pc:sldMkLst>
          <pc:docMk/>
          <pc:sldMk cId="1541367024" sldId="870"/>
        </pc:sldMkLst>
        <pc:spChg chg="mod">
          <ac:chgData name="Abbie Shortt" userId="cd5ee546-87a4-4b2b-9607-2ed44ac93b5d" providerId="ADAL" clId="{38E657A0-A6F7-4A3B-9C62-86FEB423709C}" dt="2025-03-12T05:22:25.550" v="204" actId="1036"/>
          <ac:spMkLst>
            <pc:docMk/>
            <pc:sldMk cId="1541367024" sldId="870"/>
            <ac:spMk id="20483" creationId="{B3D1CE3E-2895-42CF-A068-AA85F78B0330}"/>
          </ac:spMkLst>
        </pc:spChg>
      </pc:sldChg>
      <pc:sldChg chg="modSp">
        <pc:chgData name="Abbie Shortt" userId="cd5ee546-87a4-4b2b-9607-2ed44ac93b5d" providerId="ADAL" clId="{38E657A0-A6F7-4A3B-9C62-86FEB423709C}" dt="2025-03-12T05:22:54.612" v="209" actId="14100"/>
        <pc:sldMkLst>
          <pc:docMk/>
          <pc:sldMk cId="1794107598" sldId="871"/>
        </pc:sldMkLst>
        <pc:spChg chg="mod">
          <ac:chgData name="Abbie Shortt" userId="cd5ee546-87a4-4b2b-9607-2ed44ac93b5d" providerId="ADAL" clId="{38E657A0-A6F7-4A3B-9C62-86FEB423709C}" dt="2025-03-12T05:22:54.612" v="209" actId="14100"/>
          <ac:spMkLst>
            <pc:docMk/>
            <pc:sldMk cId="1794107598" sldId="871"/>
            <ac:spMk id="20483" creationId="{62D43D90-5ED3-438A-7B16-8D029C33C2DA}"/>
          </ac:spMkLst>
        </pc:spChg>
      </pc:sldChg>
      <pc:sldChg chg="modSp mod">
        <pc:chgData name="Abbie Shortt" userId="cd5ee546-87a4-4b2b-9607-2ed44ac93b5d" providerId="ADAL" clId="{38E657A0-A6F7-4A3B-9C62-86FEB423709C}" dt="2025-03-12T05:22:47.026" v="207" actId="6549"/>
        <pc:sldMkLst>
          <pc:docMk/>
          <pc:sldMk cId="2849536430" sldId="872"/>
        </pc:sldMkLst>
        <pc:spChg chg="mod">
          <ac:chgData name="Abbie Shortt" userId="cd5ee546-87a4-4b2b-9607-2ed44ac93b5d" providerId="ADAL" clId="{38E657A0-A6F7-4A3B-9C62-86FEB423709C}" dt="2025-03-12T05:22:47.026" v="207" actId="6549"/>
          <ac:spMkLst>
            <pc:docMk/>
            <pc:sldMk cId="2849536430" sldId="872"/>
            <ac:spMk id="20483" creationId="{57BED710-7D7A-57E5-85A7-223BBA716B09}"/>
          </ac:spMkLst>
        </pc:spChg>
      </pc:sldChg>
      <pc:sldChg chg="modSp mod">
        <pc:chgData name="Abbie Shortt" userId="cd5ee546-87a4-4b2b-9607-2ed44ac93b5d" providerId="ADAL" clId="{38E657A0-A6F7-4A3B-9C62-86FEB423709C}" dt="2025-03-12T05:27:14.270" v="265" actId="14100"/>
        <pc:sldMkLst>
          <pc:docMk/>
          <pc:sldMk cId="2396462053" sldId="873"/>
        </pc:sldMkLst>
        <pc:spChg chg="mod">
          <ac:chgData name="Abbie Shortt" userId="cd5ee546-87a4-4b2b-9607-2ed44ac93b5d" providerId="ADAL" clId="{38E657A0-A6F7-4A3B-9C62-86FEB423709C}" dt="2025-03-12T05:27:14.270" v="265" actId="14100"/>
          <ac:spMkLst>
            <pc:docMk/>
            <pc:sldMk cId="2396462053" sldId="873"/>
            <ac:spMk id="4" creationId="{78B08295-B42E-4A2A-2C46-33315E2A9D78}"/>
          </ac:spMkLst>
        </pc:spChg>
      </pc:sldChg>
      <pc:sldChg chg="modSp">
        <pc:chgData name="Abbie Shortt" userId="cd5ee546-87a4-4b2b-9607-2ed44ac93b5d" providerId="ADAL" clId="{38E657A0-A6F7-4A3B-9C62-86FEB423709C}" dt="2025-03-12T05:23:42.093" v="220" actId="14100"/>
        <pc:sldMkLst>
          <pc:docMk/>
          <pc:sldMk cId="1221234328" sldId="874"/>
        </pc:sldMkLst>
        <pc:spChg chg="mod">
          <ac:chgData name="Abbie Shortt" userId="cd5ee546-87a4-4b2b-9607-2ed44ac93b5d" providerId="ADAL" clId="{38E657A0-A6F7-4A3B-9C62-86FEB423709C}" dt="2025-03-12T05:23:42.093" v="220" actId="14100"/>
          <ac:spMkLst>
            <pc:docMk/>
            <pc:sldMk cId="1221234328" sldId="874"/>
            <ac:spMk id="20483" creationId="{B6D3B339-ECF5-583C-41BD-07C682BB84D7}"/>
          </ac:spMkLst>
        </pc:spChg>
      </pc:sldChg>
      <pc:sldChg chg="modSp mod">
        <pc:chgData name="Abbie Shortt" userId="cd5ee546-87a4-4b2b-9607-2ed44ac93b5d" providerId="ADAL" clId="{38E657A0-A6F7-4A3B-9C62-86FEB423709C}" dt="2025-03-12T05:23:35.385" v="219" actId="20577"/>
        <pc:sldMkLst>
          <pc:docMk/>
          <pc:sldMk cId="2534721750" sldId="875"/>
        </pc:sldMkLst>
        <pc:spChg chg="mod">
          <ac:chgData name="Abbie Shortt" userId="cd5ee546-87a4-4b2b-9607-2ed44ac93b5d" providerId="ADAL" clId="{38E657A0-A6F7-4A3B-9C62-86FEB423709C}" dt="2025-03-12T05:23:35.385" v="219" actId="20577"/>
          <ac:spMkLst>
            <pc:docMk/>
            <pc:sldMk cId="2534721750" sldId="875"/>
            <ac:spMk id="20483" creationId="{BDE91AFB-813E-29C7-F30D-754140976A08}"/>
          </ac:spMkLst>
        </pc:spChg>
      </pc:sldChg>
      <pc:sldChg chg="modSp">
        <pc:chgData name="Abbie Shortt" userId="cd5ee546-87a4-4b2b-9607-2ed44ac93b5d" providerId="ADAL" clId="{38E657A0-A6F7-4A3B-9C62-86FEB423709C}" dt="2025-03-12T05:23:04.979" v="211" actId="14100"/>
        <pc:sldMkLst>
          <pc:docMk/>
          <pc:sldMk cId="3580702768" sldId="876"/>
        </pc:sldMkLst>
        <pc:spChg chg="mod">
          <ac:chgData name="Abbie Shortt" userId="cd5ee546-87a4-4b2b-9607-2ed44ac93b5d" providerId="ADAL" clId="{38E657A0-A6F7-4A3B-9C62-86FEB423709C}" dt="2025-03-12T05:23:04.979" v="211" actId="14100"/>
          <ac:spMkLst>
            <pc:docMk/>
            <pc:sldMk cId="3580702768" sldId="876"/>
            <ac:spMk id="20483" creationId="{E0BA72A1-2DDC-37C1-4119-F31850AB57B9}"/>
          </ac:spMkLst>
        </pc:spChg>
      </pc:sldChg>
      <pc:sldChg chg="modSp">
        <pc:chgData name="Abbie Shortt" userId="cd5ee546-87a4-4b2b-9607-2ed44ac93b5d" providerId="ADAL" clId="{38E657A0-A6F7-4A3B-9C62-86FEB423709C}" dt="2025-03-12T05:23:49.748" v="221" actId="14100"/>
        <pc:sldMkLst>
          <pc:docMk/>
          <pc:sldMk cId="2175719109" sldId="877"/>
        </pc:sldMkLst>
        <pc:spChg chg="mod">
          <ac:chgData name="Abbie Shortt" userId="cd5ee546-87a4-4b2b-9607-2ed44ac93b5d" providerId="ADAL" clId="{38E657A0-A6F7-4A3B-9C62-86FEB423709C}" dt="2025-03-12T05:23:49.748" v="221" actId="14100"/>
          <ac:spMkLst>
            <pc:docMk/>
            <pc:sldMk cId="2175719109" sldId="877"/>
            <ac:spMk id="20483" creationId="{68C6F724-5CC7-9ABC-D27F-552CAED5426F}"/>
          </ac:spMkLst>
        </pc:spChg>
      </pc:sldChg>
      <pc:sldChg chg="modSp">
        <pc:chgData name="Abbie Shortt" userId="cd5ee546-87a4-4b2b-9607-2ed44ac93b5d" providerId="ADAL" clId="{38E657A0-A6F7-4A3B-9C62-86FEB423709C}" dt="2025-03-12T05:26:37.518" v="250" actId="14100"/>
        <pc:sldMkLst>
          <pc:docMk/>
          <pc:sldMk cId="376221095" sldId="878"/>
        </pc:sldMkLst>
        <pc:spChg chg="mod">
          <ac:chgData name="Abbie Shortt" userId="cd5ee546-87a4-4b2b-9607-2ed44ac93b5d" providerId="ADAL" clId="{38E657A0-A6F7-4A3B-9C62-86FEB423709C}" dt="2025-03-12T05:26:37.518" v="250" actId="14100"/>
          <ac:spMkLst>
            <pc:docMk/>
            <pc:sldMk cId="376221095" sldId="878"/>
            <ac:spMk id="20483" creationId="{8AF40E7D-6FB9-E1B1-250A-AA498C71EFB9}"/>
          </ac:spMkLst>
        </pc:spChg>
      </pc:sldChg>
      <pc:sldChg chg="modSp mod">
        <pc:chgData name="Abbie Shortt" userId="cd5ee546-87a4-4b2b-9607-2ed44ac93b5d" providerId="ADAL" clId="{38E657A0-A6F7-4A3B-9C62-86FEB423709C}" dt="2025-03-12T05:25:19.432" v="234" actId="14100"/>
        <pc:sldMkLst>
          <pc:docMk/>
          <pc:sldMk cId="1000853932" sldId="879"/>
        </pc:sldMkLst>
        <pc:spChg chg="mod">
          <ac:chgData name="Abbie Shortt" userId="cd5ee546-87a4-4b2b-9607-2ed44ac93b5d" providerId="ADAL" clId="{38E657A0-A6F7-4A3B-9C62-86FEB423709C}" dt="2025-03-12T05:25:19.432" v="234" actId="14100"/>
          <ac:spMkLst>
            <pc:docMk/>
            <pc:sldMk cId="1000853932" sldId="879"/>
            <ac:spMk id="20483" creationId="{FE53CA51-D29A-9F61-A882-78BF6A08A883}"/>
          </ac:spMkLst>
        </pc:spChg>
      </pc:sldChg>
      <pc:sldChg chg="modSp mod">
        <pc:chgData name="Abbie Shortt" userId="cd5ee546-87a4-4b2b-9607-2ed44ac93b5d" providerId="ADAL" clId="{38E657A0-A6F7-4A3B-9C62-86FEB423709C}" dt="2025-03-12T05:25:07.422" v="232" actId="14100"/>
        <pc:sldMkLst>
          <pc:docMk/>
          <pc:sldMk cId="612475939" sldId="880"/>
        </pc:sldMkLst>
        <pc:spChg chg="mod">
          <ac:chgData name="Abbie Shortt" userId="cd5ee546-87a4-4b2b-9607-2ed44ac93b5d" providerId="ADAL" clId="{38E657A0-A6F7-4A3B-9C62-86FEB423709C}" dt="2025-03-12T05:25:07.422" v="232" actId="14100"/>
          <ac:spMkLst>
            <pc:docMk/>
            <pc:sldMk cId="612475939" sldId="880"/>
            <ac:spMk id="20483" creationId="{04112FE0-8FAC-7BFE-819F-751C92B04AB2}"/>
          </ac:spMkLst>
        </pc:spChg>
      </pc:sldChg>
      <pc:sldChg chg="modSp">
        <pc:chgData name="Abbie Shortt" userId="cd5ee546-87a4-4b2b-9607-2ed44ac93b5d" providerId="ADAL" clId="{38E657A0-A6F7-4A3B-9C62-86FEB423709C}" dt="2025-03-12T05:24:54.904" v="229" actId="14100"/>
        <pc:sldMkLst>
          <pc:docMk/>
          <pc:sldMk cId="1254445512" sldId="881"/>
        </pc:sldMkLst>
        <pc:spChg chg="mod">
          <ac:chgData name="Abbie Shortt" userId="cd5ee546-87a4-4b2b-9607-2ed44ac93b5d" providerId="ADAL" clId="{38E657A0-A6F7-4A3B-9C62-86FEB423709C}" dt="2025-03-12T05:24:54.904" v="229" actId="14100"/>
          <ac:spMkLst>
            <pc:docMk/>
            <pc:sldMk cId="1254445512" sldId="881"/>
            <ac:spMk id="20483" creationId="{DE560700-0C17-E6D8-C526-8C101663FB09}"/>
          </ac:spMkLst>
        </pc:spChg>
      </pc:sldChg>
      <pc:sldChg chg="modSp mod">
        <pc:chgData name="Abbie Shortt" userId="cd5ee546-87a4-4b2b-9607-2ed44ac93b5d" providerId="ADAL" clId="{38E657A0-A6F7-4A3B-9C62-86FEB423709C}" dt="2025-03-12T05:26:06.127" v="241" actId="20577"/>
        <pc:sldMkLst>
          <pc:docMk/>
          <pc:sldMk cId="1515138558" sldId="882"/>
        </pc:sldMkLst>
        <pc:spChg chg="mod">
          <ac:chgData name="Abbie Shortt" userId="cd5ee546-87a4-4b2b-9607-2ed44ac93b5d" providerId="ADAL" clId="{38E657A0-A6F7-4A3B-9C62-86FEB423709C}" dt="2025-03-12T05:26:06.127" v="241" actId="20577"/>
          <ac:spMkLst>
            <pc:docMk/>
            <pc:sldMk cId="1515138558" sldId="882"/>
            <ac:spMk id="20483" creationId="{8BBF315D-7D23-B3CF-48EB-8DB4DCEEF1E8}"/>
          </ac:spMkLst>
        </pc:spChg>
      </pc:sldChg>
      <pc:sldChg chg="modSp">
        <pc:chgData name="Abbie Shortt" userId="cd5ee546-87a4-4b2b-9607-2ed44ac93b5d" providerId="ADAL" clId="{38E657A0-A6F7-4A3B-9C62-86FEB423709C}" dt="2025-03-12T05:25:26.720" v="236" actId="14100"/>
        <pc:sldMkLst>
          <pc:docMk/>
          <pc:sldMk cId="3204417418" sldId="884"/>
        </pc:sldMkLst>
        <pc:spChg chg="mod">
          <ac:chgData name="Abbie Shortt" userId="cd5ee546-87a4-4b2b-9607-2ed44ac93b5d" providerId="ADAL" clId="{38E657A0-A6F7-4A3B-9C62-86FEB423709C}" dt="2025-03-12T05:25:26.720" v="236" actId="14100"/>
          <ac:spMkLst>
            <pc:docMk/>
            <pc:sldMk cId="3204417418" sldId="884"/>
            <ac:spMk id="20483" creationId="{70E7D0E9-2102-BD78-C535-C7B7C5BDF5D5}"/>
          </ac:spMkLst>
        </pc:spChg>
      </pc:sldChg>
      <pc:sldChg chg="addSp delSp modSp">
        <pc:chgData name="Abbie Shortt" userId="cd5ee546-87a4-4b2b-9607-2ed44ac93b5d" providerId="ADAL" clId="{38E657A0-A6F7-4A3B-9C62-86FEB423709C}" dt="2025-03-12T05:28:14.811" v="280"/>
        <pc:sldMkLst>
          <pc:docMk/>
          <pc:sldMk cId="874441630" sldId="885"/>
        </pc:sldMkLst>
        <pc:spChg chg="add del mod">
          <ac:chgData name="Abbie Shortt" userId="cd5ee546-87a4-4b2b-9607-2ed44ac93b5d" providerId="ADAL" clId="{38E657A0-A6F7-4A3B-9C62-86FEB423709C}" dt="2025-03-12T05:28:14.713" v="279" actId="478"/>
          <ac:spMkLst>
            <pc:docMk/>
            <pc:sldMk cId="874441630" sldId="885"/>
            <ac:spMk id="2" creationId="{F9983B39-3B88-AB14-9157-FDC45F6E4CD6}"/>
          </ac:spMkLst>
        </pc:spChg>
        <pc:spChg chg="add mod">
          <ac:chgData name="Abbie Shortt" userId="cd5ee546-87a4-4b2b-9607-2ed44ac93b5d" providerId="ADAL" clId="{38E657A0-A6F7-4A3B-9C62-86FEB423709C}" dt="2025-03-12T05:28:12.801" v="278"/>
          <ac:spMkLst>
            <pc:docMk/>
            <pc:sldMk cId="874441630" sldId="885"/>
            <ac:spMk id="3" creationId="{EC298190-6A3A-5912-270D-DCCC03535C62}"/>
          </ac:spMkLst>
        </pc:spChg>
        <pc:spChg chg="add mod">
          <ac:chgData name="Abbie Shortt" userId="cd5ee546-87a4-4b2b-9607-2ed44ac93b5d" providerId="ADAL" clId="{38E657A0-A6F7-4A3B-9C62-86FEB423709C}" dt="2025-03-12T05:28:14.811" v="280"/>
          <ac:spMkLst>
            <pc:docMk/>
            <pc:sldMk cId="874441630" sldId="885"/>
            <ac:spMk id="4" creationId="{F410E6A5-C9D3-9BE9-E1AD-2A5F2459D326}"/>
          </ac:spMkLst>
        </pc:spChg>
        <pc:spChg chg="del">
          <ac:chgData name="Abbie Shortt" userId="cd5ee546-87a4-4b2b-9607-2ed44ac93b5d" providerId="ADAL" clId="{38E657A0-A6F7-4A3B-9C62-86FEB423709C}" dt="2025-03-12T05:28:11.017" v="276" actId="478"/>
          <ac:spMkLst>
            <pc:docMk/>
            <pc:sldMk cId="874441630" sldId="885"/>
            <ac:spMk id="20482" creationId="{27A6D326-7773-6E20-4DF9-C00618894058}"/>
          </ac:spMkLst>
        </pc:spChg>
        <pc:spChg chg="mod">
          <ac:chgData name="Abbie Shortt" userId="cd5ee546-87a4-4b2b-9607-2ed44ac93b5d" providerId="ADAL" clId="{38E657A0-A6F7-4A3B-9C62-86FEB423709C}" dt="2025-03-12T05:27:59.868" v="275" actId="14100"/>
          <ac:spMkLst>
            <pc:docMk/>
            <pc:sldMk cId="874441630" sldId="885"/>
            <ac:spMk id="20483" creationId="{E24DD7A4-7F84-5E23-C1BB-64CA35C72242}"/>
          </ac:spMkLst>
        </pc:spChg>
      </pc:sldChg>
      <pc:sldChg chg="modSp">
        <pc:chgData name="Abbie Shortt" userId="cd5ee546-87a4-4b2b-9607-2ed44ac93b5d" providerId="ADAL" clId="{38E657A0-A6F7-4A3B-9C62-86FEB423709C}" dt="2025-03-12T05:27:49.982" v="274" actId="14100"/>
        <pc:sldMkLst>
          <pc:docMk/>
          <pc:sldMk cId="2841011681" sldId="886"/>
        </pc:sldMkLst>
        <pc:spChg chg="mod">
          <ac:chgData name="Abbie Shortt" userId="cd5ee546-87a4-4b2b-9607-2ed44ac93b5d" providerId="ADAL" clId="{38E657A0-A6F7-4A3B-9C62-86FEB423709C}" dt="2025-03-12T05:27:49.982" v="274" actId="14100"/>
          <ac:spMkLst>
            <pc:docMk/>
            <pc:sldMk cId="2841011681" sldId="886"/>
            <ac:spMk id="20483" creationId="{2F8B7EBA-BF49-BC3C-7CC7-EBBFEFC01D48}"/>
          </ac:spMkLst>
        </pc:spChg>
      </pc:sldChg>
      <pc:sldChg chg="modSp">
        <pc:chgData name="Abbie Shortt" userId="cd5ee546-87a4-4b2b-9607-2ed44ac93b5d" providerId="ADAL" clId="{38E657A0-A6F7-4A3B-9C62-86FEB423709C}" dt="2025-03-12T05:27:35.196" v="272" actId="14100"/>
        <pc:sldMkLst>
          <pc:docMk/>
          <pc:sldMk cId="197391402" sldId="887"/>
        </pc:sldMkLst>
        <pc:spChg chg="mod">
          <ac:chgData name="Abbie Shortt" userId="cd5ee546-87a4-4b2b-9607-2ed44ac93b5d" providerId="ADAL" clId="{38E657A0-A6F7-4A3B-9C62-86FEB423709C}" dt="2025-03-12T05:27:35.196" v="272" actId="14100"/>
          <ac:spMkLst>
            <pc:docMk/>
            <pc:sldMk cId="197391402" sldId="887"/>
            <ac:spMk id="20483" creationId="{9BEA28A8-EFF4-7963-3455-B0C3366F8FB8}"/>
          </ac:spMkLst>
        </pc:spChg>
      </pc:sldChg>
      <pc:sldChg chg="modSp mod">
        <pc:chgData name="Abbie Shortt" userId="cd5ee546-87a4-4b2b-9607-2ed44ac93b5d" providerId="ADAL" clId="{38E657A0-A6F7-4A3B-9C62-86FEB423709C}" dt="2025-03-12T05:27:25.290" v="270" actId="20577"/>
        <pc:sldMkLst>
          <pc:docMk/>
          <pc:sldMk cId="254838008" sldId="888"/>
        </pc:sldMkLst>
        <pc:spChg chg="mod">
          <ac:chgData name="Abbie Shortt" userId="cd5ee546-87a4-4b2b-9607-2ed44ac93b5d" providerId="ADAL" clId="{38E657A0-A6F7-4A3B-9C62-86FEB423709C}" dt="2025-03-12T05:27:25.290" v="270" actId="20577"/>
          <ac:spMkLst>
            <pc:docMk/>
            <pc:sldMk cId="254838008" sldId="888"/>
            <ac:spMk id="20483" creationId="{DC51367D-D262-2D26-7053-80E391C77D48}"/>
          </ac:spMkLst>
        </pc:spChg>
      </pc:sldChg>
      <pc:sldChg chg="modSp mod">
        <pc:chgData name="Abbie Shortt" userId="cd5ee546-87a4-4b2b-9607-2ed44ac93b5d" providerId="ADAL" clId="{38E657A0-A6F7-4A3B-9C62-86FEB423709C}" dt="2025-03-12T05:26:17.265" v="244" actId="6549"/>
        <pc:sldMkLst>
          <pc:docMk/>
          <pc:sldMk cId="88936483" sldId="889"/>
        </pc:sldMkLst>
        <pc:spChg chg="mod">
          <ac:chgData name="Abbie Shortt" userId="cd5ee546-87a4-4b2b-9607-2ed44ac93b5d" providerId="ADAL" clId="{38E657A0-A6F7-4A3B-9C62-86FEB423709C}" dt="2025-03-12T05:26:17.265" v="244" actId="6549"/>
          <ac:spMkLst>
            <pc:docMk/>
            <pc:sldMk cId="88936483" sldId="889"/>
            <ac:spMk id="20482" creationId="{DC36246C-D299-E648-ABC7-AB6A08AFF85F}"/>
          </ac:spMkLst>
        </pc:spChg>
        <pc:spChg chg="mod">
          <ac:chgData name="Abbie Shortt" userId="cd5ee546-87a4-4b2b-9607-2ed44ac93b5d" providerId="ADAL" clId="{38E657A0-A6F7-4A3B-9C62-86FEB423709C}" dt="2025-03-12T05:26:15.038" v="242" actId="14100"/>
          <ac:spMkLst>
            <pc:docMk/>
            <pc:sldMk cId="88936483" sldId="889"/>
            <ac:spMk id="20483" creationId="{05162B0C-FD46-F7C9-E6D7-8D0CA19F1B95}"/>
          </ac:spMkLst>
        </pc:spChg>
      </pc:sldChg>
      <pc:sldChg chg="modSp mod">
        <pc:chgData name="Abbie Shortt" userId="cd5ee546-87a4-4b2b-9607-2ed44ac93b5d" providerId="ADAL" clId="{38E657A0-A6F7-4A3B-9C62-86FEB423709C}" dt="2025-03-12T05:26:32.339" v="249" actId="1076"/>
        <pc:sldMkLst>
          <pc:docMk/>
          <pc:sldMk cId="1079276675" sldId="890"/>
        </pc:sldMkLst>
        <pc:spChg chg="mod">
          <ac:chgData name="Abbie Shortt" userId="cd5ee546-87a4-4b2b-9607-2ed44ac93b5d" providerId="ADAL" clId="{38E657A0-A6F7-4A3B-9C62-86FEB423709C}" dt="2025-03-12T05:26:25.842" v="246" actId="6549"/>
          <ac:spMkLst>
            <pc:docMk/>
            <pc:sldMk cId="1079276675" sldId="890"/>
            <ac:spMk id="20482" creationId="{EEB7AE23-632E-E279-CD39-EA43664092D4}"/>
          </ac:spMkLst>
        </pc:spChg>
        <pc:picChg chg="mod">
          <ac:chgData name="Abbie Shortt" userId="cd5ee546-87a4-4b2b-9607-2ed44ac93b5d" providerId="ADAL" clId="{38E657A0-A6F7-4A3B-9C62-86FEB423709C}" dt="2025-03-12T05:26:32.339" v="249" actId="1076"/>
          <ac:picMkLst>
            <pc:docMk/>
            <pc:sldMk cId="1079276675" sldId="890"/>
            <ac:picMk id="2" creationId="{025C0D1E-A1A0-896D-0ABD-C5EA07B6BD12}"/>
          </ac:picMkLst>
        </pc:picChg>
      </pc:sldChg>
      <pc:sldChg chg="addSp delSp modSp">
        <pc:chgData name="Abbie Shortt" userId="cd5ee546-87a4-4b2b-9607-2ed44ac93b5d" providerId="ADAL" clId="{38E657A0-A6F7-4A3B-9C62-86FEB423709C}" dt="2025-03-12T05:28:29.173" v="286" actId="14100"/>
        <pc:sldMkLst>
          <pc:docMk/>
          <pc:sldMk cId="965673006" sldId="892"/>
        </pc:sldMkLst>
        <pc:spChg chg="add del mod">
          <ac:chgData name="Abbie Shortt" userId="cd5ee546-87a4-4b2b-9607-2ed44ac93b5d" providerId="ADAL" clId="{38E657A0-A6F7-4A3B-9C62-86FEB423709C}" dt="2025-03-12T05:28:25.489" v="284" actId="478"/>
          <ac:spMkLst>
            <pc:docMk/>
            <pc:sldMk cId="965673006" sldId="892"/>
            <ac:spMk id="2" creationId="{CE84349A-5531-D6CC-F99C-96DE156BD94F}"/>
          </ac:spMkLst>
        </pc:spChg>
        <pc:spChg chg="add mod">
          <ac:chgData name="Abbie Shortt" userId="cd5ee546-87a4-4b2b-9607-2ed44ac93b5d" providerId="ADAL" clId="{38E657A0-A6F7-4A3B-9C62-86FEB423709C}" dt="2025-03-12T05:28:24.012" v="283"/>
          <ac:spMkLst>
            <pc:docMk/>
            <pc:sldMk cId="965673006" sldId="892"/>
            <ac:spMk id="3" creationId="{B058757E-C0BB-2059-60BE-63DEA2C174E3}"/>
          </ac:spMkLst>
        </pc:spChg>
        <pc:spChg chg="add mod">
          <ac:chgData name="Abbie Shortt" userId="cd5ee546-87a4-4b2b-9607-2ed44ac93b5d" providerId="ADAL" clId="{38E657A0-A6F7-4A3B-9C62-86FEB423709C}" dt="2025-03-12T05:28:25.565" v="285"/>
          <ac:spMkLst>
            <pc:docMk/>
            <pc:sldMk cId="965673006" sldId="892"/>
            <ac:spMk id="4" creationId="{AF634E4B-6ED5-692D-2309-6DBC3099960D}"/>
          </ac:spMkLst>
        </pc:spChg>
        <pc:spChg chg="del">
          <ac:chgData name="Abbie Shortt" userId="cd5ee546-87a4-4b2b-9607-2ed44ac93b5d" providerId="ADAL" clId="{38E657A0-A6F7-4A3B-9C62-86FEB423709C}" dt="2025-03-12T05:28:22.009" v="281" actId="478"/>
          <ac:spMkLst>
            <pc:docMk/>
            <pc:sldMk cId="965673006" sldId="892"/>
            <ac:spMk id="20482" creationId="{08979651-A447-4082-A2F4-8EF477D71A1E}"/>
          </ac:spMkLst>
        </pc:spChg>
        <pc:spChg chg="mod">
          <ac:chgData name="Abbie Shortt" userId="cd5ee546-87a4-4b2b-9607-2ed44ac93b5d" providerId="ADAL" clId="{38E657A0-A6F7-4A3B-9C62-86FEB423709C}" dt="2025-03-12T05:28:29.173" v="286" actId="14100"/>
          <ac:spMkLst>
            <pc:docMk/>
            <pc:sldMk cId="965673006" sldId="892"/>
            <ac:spMk id="20483" creationId="{D4917875-1A00-99AE-1B2A-5F0F1A98F5FB}"/>
          </ac:spMkLst>
        </pc:spChg>
      </pc:sldChg>
      <pc:sldChg chg="modSp">
        <pc:chgData name="Abbie Shortt" userId="cd5ee546-87a4-4b2b-9607-2ed44ac93b5d" providerId="ADAL" clId="{38E657A0-A6F7-4A3B-9C62-86FEB423709C}" dt="2025-03-12T05:17:44.826" v="173" actId="1076"/>
        <pc:sldMkLst>
          <pc:docMk/>
          <pc:sldMk cId="4069063027" sldId="893"/>
        </pc:sldMkLst>
        <pc:picChg chg="mod">
          <ac:chgData name="Abbie Shortt" userId="cd5ee546-87a4-4b2b-9607-2ed44ac93b5d" providerId="ADAL" clId="{38E657A0-A6F7-4A3B-9C62-86FEB423709C}" dt="2025-03-12T05:17:44.826" v="173" actId="1076"/>
          <ac:picMkLst>
            <pc:docMk/>
            <pc:sldMk cId="4069063027" sldId="893"/>
            <ac:picMk id="3" creationId="{366649D1-4A44-1B9C-3BF4-09315DF8A40C}"/>
          </ac:picMkLst>
        </pc:picChg>
      </pc:sldChg>
      <pc:sldChg chg="addSp modSp mod">
        <pc:chgData name="Abbie Shortt" userId="cd5ee546-87a4-4b2b-9607-2ed44ac93b5d" providerId="ADAL" clId="{38E657A0-A6F7-4A3B-9C62-86FEB423709C}" dt="2025-03-12T05:20:55.470" v="189" actId="1076"/>
        <pc:sldMkLst>
          <pc:docMk/>
          <pc:sldMk cId="2301628126" sldId="894"/>
        </pc:sldMkLst>
        <pc:spChg chg="mod">
          <ac:chgData name="Abbie Shortt" userId="cd5ee546-87a4-4b2b-9607-2ed44ac93b5d" providerId="ADAL" clId="{38E657A0-A6F7-4A3B-9C62-86FEB423709C}" dt="2025-03-12T05:20:51.940" v="188" actId="122"/>
          <ac:spMkLst>
            <pc:docMk/>
            <pc:sldMk cId="2301628126" sldId="894"/>
            <ac:spMk id="20483" creationId="{EC576D4D-DA33-4A2B-E146-D7BD5B0198F2}"/>
          </ac:spMkLst>
        </pc:spChg>
        <pc:picChg chg="add mod">
          <ac:chgData name="Abbie Shortt" userId="cd5ee546-87a4-4b2b-9607-2ed44ac93b5d" providerId="ADAL" clId="{38E657A0-A6F7-4A3B-9C62-86FEB423709C}" dt="2025-03-12T05:20:55.470" v="189" actId="1076"/>
          <ac:picMkLst>
            <pc:docMk/>
            <pc:sldMk cId="2301628126" sldId="894"/>
            <ac:picMk id="3" creationId="{91C7525C-3249-BC87-ACA4-A847E68BD9DA}"/>
          </ac:picMkLst>
        </pc:picChg>
      </pc:sldChg>
      <pc:sldChg chg="modSp">
        <pc:chgData name="Abbie Shortt" userId="cd5ee546-87a4-4b2b-9607-2ed44ac93b5d" providerId="ADAL" clId="{38E657A0-A6F7-4A3B-9C62-86FEB423709C}" dt="2025-03-12T05:22:03.053" v="199" actId="14100"/>
        <pc:sldMkLst>
          <pc:docMk/>
          <pc:sldMk cId="3884198277" sldId="897"/>
        </pc:sldMkLst>
        <pc:spChg chg="mod">
          <ac:chgData name="Abbie Shortt" userId="cd5ee546-87a4-4b2b-9607-2ed44ac93b5d" providerId="ADAL" clId="{38E657A0-A6F7-4A3B-9C62-86FEB423709C}" dt="2025-03-12T05:22:03.053" v="199" actId="14100"/>
          <ac:spMkLst>
            <pc:docMk/>
            <pc:sldMk cId="3884198277" sldId="897"/>
            <ac:spMk id="20483" creationId="{974A0DEC-081F-2F52-27F4-B1DDC6846D27}"/>
          </ac:spMkLst>
        </pc:spChg>
      </pc:sldChg>
      <pc:sldChg chg="addSp modSp mod modClrScheme chgLayout">
        <pc:chgData name="Abbie Shortt" userId="cd5ee546-87a4-4b2b-9607-2ed44ac93b5d" providerId="ADAL" clId="{38E657A0-A6F7-4A3B-9C62-86FEB423709C}" dt="2025-03-12T05:24:42.940" v="228" actId="26606"/>
        <pc:sldMkLst>
          <pc:docMk/>
          <pc:sldMk cId="1746933301" sldId="900"/>
        </pc:sldMkLst>
        <pc:spChg chg="mod">
          <ac:chgData name="Abbie Shortt" userId="cd5ee546-87a4-4b2b-9607-2ed44ac93b5d" providerId="ADAL" clId="{38E657A0-A6F7-4A3B-9C62-86FEB423709C}" dt="2025-03-12T05:24:42.940" v="228" actId="26606"/>
          <ac:spMkLst>
            <pc:docMk/>
            <pc:sldMk cId="1746933301" sldId="900"/>
            <ac:spMk id="20482" creationId="{EA3AAB78-A04D-B288-F475-031831113BAF}"/>
          </ac:spMkLst>
        </pc:spChg>
        <pc:spChg chg="mod">
          <ac:chgData name="Abbie Shortt" userId="cd5ee546-87a4-4b2b-9607-2ed44ac93b5d" providerId="ADAL" clId="{38E657A0-A6F7-4A3B-9C62-86FEB423709C}" dt="2025-03-12T05:24:42.940" v="228" actId="26606"/>
          <ac:spMkLst>
            <pc:docMk/>
            <pc:sldMk cId="1746933301" sldId="900"/>
            <ac:spMk id="20483" creationId="{DA943043-5124-AF23-EF1D-50D33984719A}"/>
          </ac:spMkLst>
        </pc:spChg>
        <pc:picChg chg="add mod">
          <ac:chgData name="Abbie Shortt" userId="cd5ee546-87a4-4b2b-9607-2ed44ac93b5d" providerId="ADAL" clId="{38E657A0-A6F7-4A3B-9C62-86FEB423709C}" dt="2025-03-12T05:24:42.940" v="228" actId="26606"/>
          <ac:picMkLst>
            <pc:docMk/>
            <pc:sldMk cId="1746933301" sldId="900"/>
            <ac:picMk id="3" creationId="{B6211F5D-143E-FE9A-EC00-593CA8F3C0D5}"/>
          </ac:picMkLst>
        </pc:picChg>
      </pc:sldChg>
      <pc:sldChg chg="addSp modSp">
        <pc:chgData name="Abbie Shortt" userId="cd5ee546-87a4-4b2b-9607-2ed44ac93b5d" providerId="ADAL" clId="{38E657A0-A6F7-4A3B-9C62-86FEB423709C}" dt="2025-03-12T05:28:54.836" v="290"/>
        <pc:sldMkLst>
          <pc:docMk/>
          <pc:sldMk cId="1843931230" sldId="901"/>
        </pc:sldMkLst>
        <pc:picChg chg="add mod">
          <ac:chgData name="Abbie Shortt" userId="cd5ee546-87a4-4b2b-9607-2ed44ac93b5d" providerId="ADAL" clId="{38E657A0-A6F7-4A3B-9C62-86FEB423709C}" dt="2025-03-12T05:28:54.836" v="290"/>
          <ac:picMkLst>
            <pc:docMk/>
            <pc:sldMk cId="1843931230" sldId="901"/>
            <ac:picMk id="3" creationId="{5C05739D-D616-0567-1924-419F576D5A5E}"/>
          </ac:picMkLst>
        </pc:picChg>
      </pc:sldChg>
      <pc:sldChg chg="addSp modSp mod">
        <pc:chgData name="Abbie Shortt" userId="cd5ee546-87a4-4b2b-9607-2ed44ac93b5d" providerId="ADAL" clId="{38E657A0-A6F7-4A3B-9C62-86FEB423709C}" dt="2025-03-12T05:28:51.250" v="289" actId="6549"/>
        <pc:sldMkLst>
          <pc:docMk/>
          <pc:sldMk cId="2472583056" sldId="902"/>
        </pc:sldMkLst>
        <pc:spChg chg="mod">
          <ac:chgData name="Abbie Shortt" userId="cd5ee546-87a4-4b2b-9607-2ed44ac93b5d" providerId="ADAL" clId="{38E657A0-A6F7-4A3B-9C62-86FEB423709C}" dt="2025-03-12T05:28:51.250" v="289" actId="6549"/>
          <ac:spMkLst>
            <pc:docMk/>
            <pc:sldMk cId="2472583056" sldId="902"/>
            <ac:spMk id="12291" creationId="{EBECE307-FF99-8118-BFF2-87B49B5D9521}"/>
          </ac:spMkLst>
        </pc:spChg>
        <pc:picChg chg="add mod">
          <ac:chgData name="Abbie Shortt" userId="cd5ee546-87a4-4b2b-9607-2ed44ac93b5d" providerId="ADAL" clId="{38E657A0-A6F7-4A3B-9C62-86FEB423709C}" dt="2025-03-12T05:28:45.557" v="287"/>
          <ac:picMkLst>
            <pc:docMk/>
            <pc:sldMk cId="2472583056" sldId="902"/>
            <ac:picMk id="2" creationId="{9F9E4469-6576-8575-62CA-B6969B0F9DB1}"/>
          </ac:picMkLst>
        </pc:picChg>
      </pc:sldChg>
      <pc:sldChg chg="addSp modSp mod modClrScheme chgLayout">
        <pc:chgData name="Abbie Shortt" userId="cd5ee546-87a4-4b2b-9607-2ed44ac93b5d" providerId="ADAL" clId="{38E657A0-A6F7-4A3B-9C62-86FEB423709C}" dt="2025-03-12T05:30:18.847" v="305" actId="26606"/>
        <pc:sldMkLst>
          <pc:docMk/>
          <pc:sldMk cId="2084311804" sldId="903"/>
        </pc:sldMkLst>
        <pc:spChg chg="mod">
          <ac:chgData name="Abbie Shortt" userId="cd5ee546-87a4-4b2b-9607-2ed44ac93b5d" providerId="ADAL" clId="{38E657A0-A6F7-4A3B-9C62-86FEB423709C}" dt="2025-03-12T05:30:18.847" v="305" actId="26606"/>
          <ac:spMkLst>
            <pc:docMk/>
            <pc:sldMk cId="2084311804" sldId="903"/>
            <ac:spMk id="20482" creationId="{C89E5BEB-9D2E-B2BB-A6B5-53459B7AC4FA}"/>
          </ac:spMkLst>
        </pc:spChg>
        <pc:spChg chg="mod">
          <ac:chgData name="Abbie Shortt" userId="cd5ee546-87a4-4b2b-9607-2ed44ac93b5d" providerId="ADAL" clId="{38E657A0-A6F7-4A3B-9C62-86FEB423709C}" dt="2025-03-12T05:30:18.847" v="305" actId="26606"/>
          <ac:spMkLst>
            <pc:docMk/>
            <pc:sldMk cId="2084311804" sldId="903"/>
            <ac:spMk id="20483" creationId="{DB2BFF34-4D58-7B7E-3E53-969FE91C9616}"/>
          </ac:spMkLst>
        </pc:spChg>
        <pc:picChg chg="add mod">
          <ac:chgData name="Abbie Shortt" userId="cd5ee546-87a4-4b2b-9607-2ed44ac93b5d" providerId="ADAL" clId="{38E657A0-A6F7-4A3B-9C62-86FEB423709C}" dt="2025-03-12T05:30:18.847" v="305" actId="26606"/>
          <ac:picMkLst>
            <pc:docMk/>
            <pc:sldMk cId="2084311804" sldId="903"/>
            <ac:picMk id="3" creationId="{ADB6CDAD-6B0D-D220-D8B5-C7271B62AC49}"/>
          </ac:picMkLst>
        </pc:picChg>
      </pc:sldChg>
      <pc:sldChg chg="del">
        <pc:chgData name="Abbie Shortt" userId="cd5ee546-87a4-4b2b-9607-2ed44ac93b5d" providerId="ADAL" clId="{38E657A0-A6F7-4A3B-9C62-86FEB423709C}" dt="2025-03-12T05:30:47.232" v="312" actId="47"/>
        <pc:sldMkLst>
          <pc:docMk/>
          <pc:sldMk cId="3289575283" sldId="904"/>
        </pc:sldMkLst>
      </pc:sldChg>
      <pc:sldChg chg="modSp mod">
        <pc:chgData name="Abbie Shortt" userId="cd5ee546-87a4-4b2b-9607-2ed44ac93b5d" providerId="ADAL" clId="{38E657A0-A6F7-4A3B-9C62-86FEB423709C}" dt="2025-03-12T05:46:22.204" v="487" actId="20577"/>
        <pc:sldMkLst>
          <pc:docMk/>
          <pc:sldMk cId="3053152680" sldId="906"/>
        </pc:sldMkLst>
        <pc:spChg chg="mod">
          <ac:chgData name="Abbie Shortt" userId="cd5ee546-87a4-4b2b-9607-2ed44ac93b5d" providerId="ADAL" clId="{38E657A0-A6F7-4A3B-9C62-86FEB423709C}" dt="2025-03-12T05:46:14.511" v="485" actId="20577"/>
          <ac:spMkLst>
            <pc:docMk/>
            <pc:sldMk cId="3053152680" sldId="906"/>
            <ac:spMk id="2" creationId="{99A429A3-D46D-C64B-9AE9-EDA8707EF14B}"/>
          </ac:spMkLst>
        </pc:spChg>
        <pc:spChg chg="mod">
          <ac:chgData name="Abbie Shortt" userId="cd5ee546-87a4-4b2b-9607-2ed44ac93b5d" providerId="ADAL" clId="{38E657A0-A6F7-4A3B-9C62-86FEB423709C}" dt="2025-03-12T05:46:22.204" v="487" actId="20577"/>
          <ac:spMkLst>
            <pc:docMk/>
            <pc:sldMk cId="3053152680" sldId="906"/>
            <ac:spMk id="20483" creationId="{FDC70B6E-8582-EBFF-EF08-258C1C0CA069}"/>
          </ac:spMkLst>
        </pc:spChg>
      </pc:sldChg>
      <pc:sldChg chg="del">
        <pc:chgData name="Abbie Shortt" userId="cd5ee546-87a4-4b2b-9607-2ed44ac93b5d" providerId="ADAL" clId="{38E657A0-A6F7-4A3B-9C62-86FEB423709C}" dt="2025-03-12T05:33:25.502" v="332" actId="47"/>
        <pc:sldMkLst>
          <pc:docMk/>
          <pc:sldMk cId="3862298596" sldId="908"/>
        </pc:sldMkLst>
      </pc:sldChg>
      <pc:sldChg chg="addSp delSp modSp del">
        <pc:chgData name="Abbie Shortt" userId="cd5ee546-87a4-4b2b-9607-2ed44ac93b5d" providerId="ADAL" clId="{38E657A0-A6F7-4A3B-9C62-86FEB423709C}" dt="2025-03-12T05:31:47.862" v="324" actId="47"/>
        <pc:sldMkLst>
          <pc:docMk/>
          <pc:sldMk cId="1194590887" sldId="909"/>
        </pc:sldMkLst>
        <pc:spChg chg="add del mod">
          <ac:chgData name="Abbie Shortt" userId="cd5ee546-87a4-4b2b-9607-2ed44ac93b5d" providerId="ADAL" clId="{38E657A0-A6F7-4A3B-9C62-86FEB423709C}" dt="2025-03-12T05:31:05.115" v="314" actId="478"/>
          <ac:spMkLst>
            <pc:docMk/>
            <pc:sldMk cId="1194590887" sldId="909"/>
            <ac:spMk id="2" creationId="{6C23318D-9859-EC9C-66C9-6E7D41B03470}"/>
          </ac:spMkLst>
        </pc:spChg>
        <pc:spChg chg="add mod">
          <ac:chgData name="Abbie Shortt" userId="cd5ee546-87a4-4b2b-9607-2ed44ac93b5d" providerId="ADAL" clId="{38E657A0-A6F7-4A3B-9C62-86FEB423709C}" dt="2025-03-12T05:31:05.332" v="315"/>
          <ac:spMkLst>
            <pc:docMk/>
            <pc:sldMk cId="1194590887" sldId="909"/>
            <ac:spMk id="3" creationId="{27452BB4-7EE8-EBDC-59CF-7B4910E18D5F}"/>
          </ac:spMkLst>
        </pc:spChg>
        <pc:spChg chg="del">
          <ac:chgData name="Abbie Shortt" userId="cd5ee546-87a4-4b2b-9607-2ed44ac93b5d" providerId="ADAL" clId="{38E657A0-A6F7-4A3B-9C62-86FEB423709C}" dt="2025-03-12T05:31:04.048" v="313" actId="478"/>
          <ac:spMkLst>
            <pc:docMk/>
            <pc:sldMk cId="1194590887" sldId="909"/>
            <ac:spMk id="20482" creationId="{A367B723-ADC6-A213-89A1-3F624822BAD7}"/>
          </ac:spMkLst>
        </pc:spChg>
        <pc:spChg chg="mod">
          <ac:chgData name="Abbie Shortt" userId="cd5ee546-87a4-4b2b-9607-2ed44ac93b5d" providerId="ADAL" clId="{38E657A0-A6F7-4A3B-9C62-86FEB423709C}" dt="2025-03-12T05:31:11.198" v="316" actId="14100"/>
          <ac:spMkLst>
            <pc:docMk/>
            <pc:sldMk cId="1194590887" sldId="909"/>
            <ac:spMk id="20483" creationId="{A81C6A2B-E368-A9AF-7C1D-D15B7042A788}"/>
          </ac:spMkLst>
        </pc:spChg>
      </pc:sldChg>
      <pc:sldChg chg="del">
        <pc:chgData name="Abbie Shortt" userId="cd5ee546-87a4-4b2b-9607-2ed44ac93b5d" providerId="ADAL" clId="{38E657A0-A6F7-4A3B-9C62-86FEB423709C}" dt="2025-03-12T05:37:02.134" v="362" actId="47"/>
        <pc:sldMkLst>
          <pc:docMk/>
          <pc:sldMk cId="1537301806" sldId="910"/>
        </pc:sldMkLst>
      </pc:sldChg>
      <pc:sldChg chg="addSp delSp modSp mod">
        <pc:chgData name="Abbie Shortt" userId="cd5ee546-87a4-4b2b-9607-2ed44ac93b5d" providerId="ADAL" clId="{38E657A0-A6F7-4A3B-9C62-86FEB423709C}" dt="2025-03-12T05:41:49.057" v="407" actId="20577"/>
        <pc:sldMkLst>
          <pc:docMk/>
          <pc:sldMk cId="248047376" sldId="911"/>
        </pc:sldMkLst>
        <pc:spChg chg="add del mod">
          <ac:chgData name="Abbie Shortt" userId="cd5ee546-87a4-4b2b-9607-2ed44ac93b5d" providerId="ADAL" clId="{38E657A0-A6F7-4A3B-9C62-86FEB423709C}" dt="2025-03-12T05:41:29.476" v="393" actId="478"/>
          <ac:spMkLst>
            <pc:docMk/>
            <pc:sldMk cId="248047376" sldId="911"/>
            <ac:spMk id="3" creationId="{B6526091-D732-C3E3-C704-3B13728C5F90}"/>
          </ac:spMkLst>
        </pc:spChg>
        <pc:spChg chg="add mod">
          <ac:chgData name="Abbie Shortt" userId="cd5ee546-87a4-4b2b-9607-2ed44ac93b5d" providerId="ADAL" clId="{38E657A0-A6F7-4A3B-9C62-86FEB423709C}" dt="2025-03-12T05:41:28.724" v="392" actId="1076"/>
          <ac:spMkLst>
            <pc:docMk/>
            <pc:sldMk cId="248047376" sldId="911"/>
            <ac:spMk id="4" creationId="{A140EE29-DCE4-E8E6-B6BB-A8E9A2B21279}"/>
          </ac:spMkLst>
        </pc:spChg>
        <pc:spChg chg="add del mod">
          <ac:chgData name="Abbie Shortt" userId="cd5ee546-87a4-4b2b-9607-2ed44ac93b5d" providerId="ADAL" clId="{38E657A0-A6F7-4A3B-9C62-86FEB423709C}" dt="2025-03-12T05:41:43.190" v="403" actId="478"/>
          <ac:spMkLst>
            <pc:docMk/>
            <pc:sldMk cId="248047376" sldId="911"/>
            <ac:spMk id="5" creationId="{6BD8DF15-2300-D20E-054C-4C69C1AA61FF}"/>
          </ac:spMkLst>
        </pc:spChg>
        <pc:spChg chg="add mod">
          <ac:chgData name="Abbie Shortt" userId="cd5ee546-87a4-4b2b-9607-2ed44ac93b5d" providerId="ADAL" clId="{38E657A0-A6F7-4A3B-9C62-86FEB423709C}" dt="2025-03-12T05:41:49.057" v="407" actId="20577"/>
          <ac:spMkLst>
            <pc:docMk/>
            <pc:sldMk cId="248047376" sldId="911"/>
            <ac:spMk id="6" creationId="{1F5AE6FA-94C9-AEEB-CAC4-68545B1EE303}"/>
          </ac:spMkLst>
        </pc:spChg>
        <pc:spChg chg="add del">
          <ac:chgData name="Abbie Shortt" userId="cd5ee546-87a4-4b2b-9607-2ed44ac93b5d" providerId="ADAL" clId="{38E657A0-A6F7-4A3B-9C62-86FEB423709C}" dt="2025-03-12T05:41:41.417" v="401" actId="478"/>
          <ac:spMkLst>
            <pc:docMk/>
            <pc:sldMk cId="248047376" sldId="911"/>
            <ac:spMk id="20482" creationId="{7D678DA0-A734-AF5E-5088-1113635309FA}"/>
          </ac:spMkLst>
        </pc:spChg>
      </pc:sldChg>
      <pc:sldChg chg="del">
        <pc:chgData name="Abbie Shortt" userId="cd5ee546-87a4-4b2b-9607-2ed44ac93b5d" providerId="ADAL" clId="{38E657A0-A6F7-4A3B-9C62-86FEB423709C}" dt="2025-03-12T05:33:41.615" v="340" actId="47"/>
        <pc:sldMkLst>
          <pc:docMk/>
          <pc:sldMk cId="3022229135" sldId="912"/>
        </pc:sldMkLst>
      </pc:sldChg>
      <pc:sldChg chg="del">
        <pc:chgData name="Abbie Shortt" userId="cd5ee546-87a4-4b2b-9607-2ed44ac93b5d" providerId="ADAL" clId="{38E657A0-A6F7-4A3B-9C62-86FEB423709C}" dt="2025-03-12T05:34:56.235" v="350" actId="47"/>
        <pc:sldMkLst>
          <pc:docMk/>
          <pc:sldMk cId="1971718350" sldId="914"/>
        </pc:sldMkLst>
      </pc:sldChg>
      <pc:sldChg chg="del">
        <pc:chgData name="Abbie Shortt" userId="cd5ee546-87a4-4b2b-9607-2ed44ac93b5d" providerId="ADAL" clId="{38E657A0-A6F7-4A3B-9C62-86FEB423709C}" dt="2025-03-12T05:35:10.740" v="355" actId="47"/>
        <pc:sldMkLst>
          <pc:docMk/>
          <pc:sldMk cId="1249485713" sldId="915"/>
        </pc:sldMkLst>
      </pc:sldChg>
      <pc:sldChg chg="del">
        <pc:chgData name="Abbie Shortt" userId="cd5ee546-87a4-4b2b-9607-2ed44ac93b5d" providerId="ADAL" clId="{38E657A0-A6F7-4A3B-9C62-86FEB423709C}" dt="2025-03-12T05:35:21.284" v="358" actId="47"/>
        <pc:sldMkLst>
          <pc:docMk/>
          <pc:sldMk cId="3498675667" sldId="916"/>
        </pc:sldMkLst>
      </pc:sldChg>
      <pc:sldChg chg="del">
        <pc:chgData name="Abbie Shortt" userId="cd5ee546-87a4-4b2b-9607-2ed44ac93b5d" providerId="ADAL" clId="{38E657A0-A6F7-4A3B-9C62-86FEB423709C}" dt="2025-03-12T05:37:18.210" v="366" actId="47"/>
        <pc:sldMkLst>
          <pc:docMk/>
          <pc:sldMk cId="4180564868" sldId="917"/>
        </pc:sldMkLst>
      </pc:sldChg>
      <pc:sldChg chg="del">
        <pc:chgData name="Abbie Shortt" userId="cd5ee546-87a4-4b2b-9607-2ed44ac93b5d" providerId="ADAL" clId="{38E657A0-A6F7-4A3B-9C62-86FEB423709C}" dt="2025-03-12T05:39:19.631" v="370" actId="47"/>
        <pc:sldMkLst>
          <pc:docMk/>
          <pc:sldMk cId="269751668" sldId="918"/>
        </pc:sldMkLst>
      </pc:sldChg>
      <pc:sldChg chg="del">
        <pc:chgData name="Abbie Shortt" userId="cd5ee546-87a4-4b2b-9607-2ed44ac93b5d" providerId="ADAL" clId="{38E657A0-A6F7-4A3B-9C62-86FEB423709C}" dt="2025-03-12T05:34:05.683" v="343" actId="47"/>
        <pc:sldMkLst>
          <pc:docMk/>
          <pc:sldMk cId="2726345807" sldId="920"/>
        </pc:sldMkLst>
      </pc:sldChg>
      <pc:sldChg chg="modSp mod">
        <pc:chgData name="Abbie Shortt" userId="cd5ee546-87a4-4b2b-9607-2ed44ac93b5d" providerId="ADAL" clId="{38E657A0-A6F7-4A3B-9C62-86FEB423709C}" dt="2025-03-12T05:40:40.797" v="382" actId="14100"/>
        <pc:sldMkLst>
          <pc:docMk/>
          <pc:sldMk cId="1312267139" sldId="921"/>
        </pc:sldMkLst>
        <pc:spChg chg="mod">
          <ac:chgData name="Abbie Shortt" userId="cd5ee546-87a4-4b2b-9607-2ed44ac93b5d" providerId="ADAL" clId="{38E657A0-A6F7-4A3B-9C62-86FEB423709C}" dt="2025-03-12T05:39:48.584" v="376" actId="14100"/>
          <ac:spMkLst>
            <pc:docMk/>
            <pc:sldMk cId="1312267139" sldId="921"/>
            <ac:spMk id="20482" creationId="{1AEB8912-0AF2-ECEA-0D12-4565EB9D3EB1}"/>
          </ac:spMkLst>
        </pc:spChg>
        <pc:graphicFrameChg chg="mod modGraphic">
          <ac:chgData name="Abbie Shortt" userId="cd5ee546-87a4-4b2b-9607-2ed44ac93b5d" providerId="ADAL" clId="{38E657A0-A6F7-4A3B-9C62-86FEB423709C}" dt="2025-03-12T05:40:40.797" v="382" actId="14100"/>
          <ac:graphicFrameMkLst>
            <pc:docMk/>
            <pc:sldMk cId="1312267139" sldId="921"/>
            <ac:graphicFrameMk id="2" creationId="{777E016F-1597-7CC7-D268-E14B247CDEF5}"/>
          </ac:graphicFrameMkLst>
        </pc:graphicFrameChg>
      </pc:sldChg>
      <pc:sldChg chg="addSp delSp modSp mod">
        <pc:chgData name="Abbie Shortt" userId="cd5ee546-87a4-4b2b-9607-2ed44ac93b5d" providerId="ADAL" clId="{38E657A0-A6F7-4A3B-9C62-86FEB423709C}" dt="2025-03-12T05:40:46.999" v="383" actId="1076"/>
        <pc:sldMkLst>
          <pc:docMk/>
          <pc:sldMk cId="2450473786" sldId="922"/>
        </pc:sldMkLst>
        <pc:spChg chg="add del mod">
          <ac:chgData name="Abbie Shortt" userId="cd5ee546-87a4-4b2b-9607-2ed44ac93b5d" providerId="ADAL" clId="{38E657A0-A6F7-4A3B-9C62-86FEB423709C}" dt="2025-03-12T05:40:07.475" v="378" actId="478"/>
          <ac:spMkLst>
            <pc:docMk/>
            <pc:sldMk cId="2450473786" sldId="922"/>
            <ac:spMk id="4" creationId="{2F23A3D0-670F-5D0E-9ABF-AB88DD68F755}"/>
          </ac:spMkLst>
        </pc:spChg>
        <pc:spChg chg="add mod">
          <ac:chgData name="Abbie Shortt" userId="cd5ee546-87a4-4b2b-9607-2ed44ac93b5d" providerId="ADAL" clId="{38E657A0-A6F7-4A3B-9C62-86FEB423709C}" dt="2025-03-12T05:40:07.826" v="379"/>
          <ac:spMkLst>
            <pc:docMk/>
            <pc:sldMk cId="2450473786" sldId="922"/>
            <ac:spMk id="5" creationId="{F20E88C4-84C3-4D57-4D03-C730CD349012}"/>
          </ac:spMkLst>
        </pc:spChg>
        <pc:spChg chg="del">
          <ac:chgData name="Abbie Shortt" userId="cd5ee546-87a4-4b2b-9607-2ed44ac93b5d" providerId="ADAL" clId="{38E657A0-A6F7-4A3B-9C62-86FEB423709C}" dt="2025-03-12T05:40:06.003" v="377" actId="478"/>
          <ac:spMkLst>
            <pc:docMk/>
            <pc:sldMk cId="2450473786" sldId="922"/>
            <ac:spMk id="20482" creationId="{EB2372BD-8177-AE14-5926-707AAA9BD5E6}"/>
          </ac:spMkLst>
        </pc:spChg>
        <pc:graphicFrameChg chg="mod">
          <ac:chgData name="Abbie Shortt" userId="cd5ee546-87a4-4b2b-9607-2ed44ac93b5d" providerId="ADAL" clId="{38E657A0-A6F7-4A3B-9C62-86FEB423709C}" dt="2025-03-12T05:40:46.999" v="383" actId="1076"/>
          <ac:graphicFrameMkLst>
            <pc:docMk/>
            <pc:sldMk cId="2450473786" sldId="922"/>
            <ac:graphicFrameMk id="2" creationId="{E998DD6F-0C91-2D81-8992-76B03F0E8779}"/>
          </ac:graphicFrameMkLst>
        </pc:graphicFrameChg>
      </pc:sldChg>
      <pc:sldChg chg="addSp delSp modSp mod">
        <pc:chgData name="Abbie Shortt" userId="cd5ee546-87a4-4b2b-9607-2ed44ac93b5d" providerId="ADAL" clId="{38E657A0-A6F7-4A3B-9C62-86FEB423709C}" dt="2025-03-12T05:41:37.391" v="400" actId="1076"/>
        <pc:sldMkLst>
          <pc:docMk/>
          <pc:sldMk cId="3511801636" sldId="923"/>
        </pc:sldMkLst>
        <pc:spChg chg="add del mod">
          <ac:chgData name="Abbie Shortt" userId="cd5ee546-87a4-4b2b-9607-2ed44ac93b5d" providerId="ADAL" clId="{38E657A0-A6F7-4A3B-9C62-86FEB423709C}" dt="2025-03-12T05:41:36.605" v="399" actId="478"/>
          <ac:spMkLst>
            <pc:docMk/>
            <pc:sldMk cId="3511801636" sldId="923"/>
            <ac:spMk id="4" creationId="{5566E741-0885-A11B-7212-CD61E541724D}"/>
          </ac:spMkLst>
        </pc:spChg>
        <pc:spChg chg="add mod">
          <ac:chgData name="Abbie Shortt" userId="cd5ee546-87a4-4b2b-9607-2ed44ac93b5d" providerId="ADAL" clId="{38E657A0-A6F7-4A3B-9C62-86FEB423709C}" dt="2025-03-12T05:41:03.751" v="386"/>
          <ac:spMkLst>
            <pc:docMk/>
            <pc:sldMk cId="3511801636" sldId="923"/>
            <ac:spMk id="5" creationId="{44D3D959-5122-0D49-7916-1E3A77D74471}"/>
          </ac:spMkLst>
        </pc:spChg>
        <pc:spChg chg="add del">
          <ac:chgData name="Abbie Shortt" userId="cd5ee546-87a4-4b2b-9607-2ed44ac93b5d" providerId="ADAL" clId="{38E657A0-A6F7-4A3B-9C62-86FEB423709C}" dt="2025-03-12T05:41:36.288" v="398" actId="478"/>
          <ac:spMkLst>
            <pc:docMk/>
            <pc:sldMk cId="3511801636" sldId="923"/>
            <ac:spMk id="20482" creationId="{D5A1E3E0-55EC-5478-46E9-1E57BDB9A47C}"/>
          </ac:spMkLst>
        </pc:spChg>
        <pc:graphicFrameChg chg="mod">
          <ac:chgData name="Abbie Shortt" userId="cd5ee546-87a4-4b2b-9607-2ed44ac93b5d" providerId="ADAL" clId="{38E657A0-A6F7-4A3B-9C62-86FEB423709C}" dt="2025-03-12T05:41:37.391" v="400" actId="1076"/>
          <ac:graphicFrameMkLst>
            <pc:docMk/>
            <pc:sldMk cId="3511801636" sldId="923"/>
            <ac:graphicFrameMk id="2" creationId="{AAED79DC-2D85-8577-FBF9-B2CBCB249D3F}"/>
          </ac:graphicFrameMkLst>
        </pc:graphicFrameChg>
      </pc:sldChg>
      <pc:sldChg chg="addSp delSp modSp">
        <pc:chgData name="Abbie Shortt" userId="cd5ee546-87a4-4b2b-9607-2ed44ac93b5d" providerId="ADAL" clId="{38E657A0-A6F7-4A3B-9C62-86FEB423709C}" dt="2025-03-12T05:41:58.678" v="411"/>
        <pc:sldMkLst>
          <pc:docMk/>
          <pc:sldMk cId="104550441" sldId="924"/>
        </pc:sldMkLst>
        <pc:spChg chg="add del mod">
          <ac:chgData name="Abbie Shortt" userId="cd5ee546-87a4-4b2b-9607-2ed44ac93b5d" providerId="ADAL" clId="{38E657A0-A6F7-4A3B-9C62-86FEB423709C}" dt="2025-03-12T05:41:58.591" v="410" actId="478"/>
          <ac:spMkLst>
            <pc:docMk/>
            <pc:sldMk cId="104550441" sldId="924"/>
            <ac:spMk id="4" creationId="{E6C2F335-E1F1-C7B4-1E58-E7BF96B12921}"/>
          </ac:spMkLst>
        </pc:spChg>
        <pc:spChg chg="add mod">
          <ac:chgData name="Abbie Shortt" userId="cd5ee546-87a4-4b2b-9607-2ed44ac93b5d" providerId="ADAL" clId="{38E657A0-A6F7-4A3B-9C62-86FEB423709C}" dt="2025-03-12T05:41:55.797" v="409"/>
          <ac:spMkLst>
            <pc:docMk/>
            <pc:sldMk cId="104550441" sldId="924"/>
            <ac:spMk id="5" creationId="{78CD5534-335E-68A3-1B80-682A7594DEC6}"/>
          </ac:spMkLst>
        </pc:spChg>
        <pc:spChg chg="add mod">
          <ac:chgData name="Abbie Shortt" userId="cd5ee546-87a4-4b2b-9607-2ed44ac93b5d" providerId="ADAL" clId="{38E657A0-A6F7-4A3B-9C62-86FEB423709C}" dt="2025-03-12T05:41:58.678" v="411"/>
          <ac:spMkLst>
            <pc:docMk/>
            <pc:sldMk cId="104550441" sldId="924"/>
            <ac:spMk id="6" creationId="{C2EAC220-D39C-55EC-3B3F-C6EC903B33A0}"/>
          </ac:spMkLst>
        </pc:spChg>
        <pc:spChg chg="del">
          <ac:chgData name="Abbie Shortt" userId="cd5ee546-87a4-4b2b-9607-2ed44ac93b5d" providerId="ADAL" clId="{38E657A0-A6F7-4A3B-9C62-86FEB423709C}" dt="2025-03-12T05:41:55.641" v="408" actId="478"/>
          <ac:spMkLst>
            <pc:docMk/>
            <pc:sldMk cId="104550441" sldId="924"/>
            <ac:spMk id="20482" creationId="{9F137442-F6AF-1888-E025-85CE7A198AE3}"/>
          </ac:spMkLst>
        </pc:spChg>
      </pc:sldChg>
      <pc:sldChg chg="addSp delSp modSp mod">
        <pc:chgData name="Abbie Shortt" userId="cd5ee546-87a4-4b2b-9607-2ed44ac93b5d" providerId="ADAL" clId="{38E657A0-A6F7-4A3B-9C62-86FEB423709C}" dt="2025-03-12T05:43:03.681" v="431" actId="1076"/>
        <pc:sldMkLst>
          <pc:docMk/>
          <pc:sldMk cId="1047637266" sldId="925"/>
        </pc:sldMkLst>
        <pc:spChg chg="add del mod">
          <ac:chgData name="Abbie Shortt" userId="cd5ee546-87a4-4b2b-9607-2ed44ac93b5d" providerId="ADAL" clId="{38E657A0-A6F7-4A3B-9C62-86FEB423709C}" dt="2025-03-12T05:42:48.184" v="414" actId="478"/>
          <ac:spMkLst>
            <pc:docMk/>
            <pc:sldMk cId="1047637266" sldId="925"/>
            <ac:spMk id="3" creationId="{EA615F3A-C9D2-DC96-06D6-B137C6D8821E}"/>
          </ac:spMkLst>
        </pc:spChg>
        <pc:spChg chg="add mod">
          <ac:chgData name="Abbie Shortt" userId="cd5ee546-87a4-4b2b-9607-2ed44ac93b5d" providerId="ADAL" clId="{38E657A0-A6F7-4A3B-9C62-86FEB423709C}" dt="2025-03-12T05:43:03.681" v="431" actId="1076"/>
          <ac:spMkLst>
            <pc:docMk/>
            <pc:sldMk cId="1047637266" sldId="925"/>
            <ac:spMk id="4" creationId="{3EC2B689-FA0A-21FE-1796-DE1206B8698F}"/>
          </ac:spMkLst>
        </pc:spChg>
        <pc:spChg chg="del">
          <ac:chgData name="Abbie Shortt" userId="cd5ee546-87a4-4b2b-9607-2ed44ac93b5d" providerId="ADAL" clId="{38E657A0-A6F7-4A3B-9C62-86FEB423709C}" dt="2025-03-12T05:42:46.968" v="412" actId="478"/>
          <ac:spMkLst>
            <pc:docMk/>
            <pc:sldMk cId="1047637266" sldId="925"/>
            <ac:spMk id="20482" creationId="{A523AAFB-90C5-B0D5-DF66-FC335674C94F}"/>
          </ac:spMkLst>
        </pc:spChg>
        <pc:graphicFrameChg chg="mod">
          <ac:chgData name="Abbie Shortt" userId="cd5ee546-87a4-4b2b-9607-2ed44ac93b5d" providerId="ADAL" clId="{38E657A0-A6F7-4A3B-9C62-86FEB423709C}" dt="2025-03-12T05:43:00.537" v="430" actId="1076"/>
          <ac:graphicFrameMkLst>
            <pc:docMk/>
            <pc:sldMk cId="1047637266" sldId="925"/>
            <ac:graphicFrameMk id="2" creationId="{8F42C295-6787-D0EC-E25B-765AD3EE0FA3}"/>
          </ac:graphicFrameMkLst>
        </pc:graphicFrameChg>
      </pc:sldChg>
      <pc:sldChg chg="addSp delSp modSp mod">
        <pc:chgData name="Abbie Shortt" userId="cd5ee546-87a4-4b2b-9607-2ed44ac93b5d" providerId="ADAL" clId="{38E657A0-A6F7-4A3B-9C62-86FEB423709C}" dt="2025-03-12T05:43:14.200" v="435" actId="1076"/>
        <pc:sldMkLst>
          <pc:docMk/>
          <pc:sldMk cId="158716598" sldId="926"/>
        </pc:sldMkLst>
        <pc:spChg chg="add del mod">
          <ac:chgData name="Abbie Shortt" userId="cd5ee546-87a4-4b2b-9607-2ed44ac93b5d" providerId="ADAL" clId="{38E657A0-A6F7-4A3B-9C62-86FEB423709C}" dt="2025-03-12T05:43:08.927" v="433" actId="478"/>
          <ac:spMkLst>
            <pc:docMk/>
            <pc:sldMk cId="158716598" sldId="926"/>
            <ac:spMk id="4" creationId="{BBA57CCF-44D8-5FDA-F325-94823E5E45F1}"/>
          </ac:spMkLst>
        </pc:spChg>
        <pc:spChg chg="add mod">
          <ac:chgData name="Abbie Shortt" userId="cd5ee546-87a4-4b2b-9607-2ed44ac93b5d" providerId="ADAL" clId="{38E657A0-A6F7-4A3B-9C62-86FEB423709C}" dt="2025-03-12T05:43:09.405" v="434"/>
          <ac:spMkLst>
            <pc:docMk/>
            <pc:sldMk cId="158716598" sldId="926"/>
            <ac:spMk id="5" creationId="{80BC61C1-F283-7168-1F94-03F8775E2710}"/>
          </ac:spMkLst>
        </pc:spChg>
        <pc:spChg chg="del">
          <ac:chgData name="Abbie Shortt" userId="cd5ee546-87a4-4b2b-9607-2ed44ac93b5d" providerId="ADAL" clId="{38E657A0-A6F7-4A3B-9C62-86FEB423709C}" dt="2025-03-12T05:43:07.777" v="432" actId="478"/>
          <ac:spMkLst>
            <pc:docMk/>
            <pc:sldMk cId="158716598" sldId="926"/>
            <ac:spMk id="20482" creationId="{75041B71-A579-B826-4830-CC7B33524A6B}"/>
          </ac:spMkLst>
        </pc:spChg>
        <pc:graphicFrameChg chg="mod">
          <ac:chgData name="Abbie Shortt" userId="cd5ee546-87a4-4b2b-9607-2ed44ac93b5d" providerId="ADAL" clId="{38E657A0-A6F7-4A3B-9C62-86FEB423709C}" dt="2025-03-12T05:43:14.200" v="435" actId="1076"/>
          <ac:graphicFrameMkLst>
            <pc:docMk/>
            <pc:sldMk cId="158716598" sldId="926"/>
            <ac:graphicFrameMk id="2" creationId="{7A276711-7A6D-3454-0A07-724D8CBAE84E}"/>
          </ac:graphicFrameMkLst>
        </pc:graphicFrameChg>
      </pc:sldChg>
      <pc:sldChg chg="addSp delSp modSp mod">
        <pc:chgData name="Abbie Shortt" userId="cd5ee546-87a4-4b2b-9607-2ed44ac93b5d" providerId="ADAL" clId="{38E657A0-A6F7-4A3B-9C62-86FEB423709C}" dt="2025-03-12T05:43:42.864" v="439" actId="1076"/>
        <pc:sldMkLst>
          <pc:docMk/>
          <pc:sldMk cId="3543776111" sldId="927"/>
        </pc:sldMkLst>
        <pc:spChg chg="add del mod">
          <ac:chgData name="Abbie Shortt" userId="cd5ee546-87a4-4b2b-9607-2ed44ac93b5d" providerId="ADAL" clId="{38E657A0-A6F7-4A3B-9C62-86FEB423709C}" dt="2025-03-12T05:43:38.205" v="437" actId="478"/>
          <ac:spMkLst>
            <pc:docMk/>
            <pc:sldMk cId="3543776111" sldId="927"/>
            <ac:spMk id="4" creationId="{A6624AA8-DEDB-AA8E-657B-3E1F4179C468}"/>
          </ac:spMkLst>
        </pc:spChg>
        <pc:spChg chg="add mod">
          <ac:chgData name="Abbie Shortt" userId="cd5ee546-87a4-4b2b-9607-2ed44ac93b5d" providerId="ADAL" clId="{38E657A0-A6F7-4A3B-9C62-86FEB423709C}" dt="2025-03-12T05:43:38.557" v="438"/>
          <ac:spMkLst>
            <pc:docMk/>
            <pc:sldMk cId="3543776111" sldId="927"/>
            <ac:spMk id="5" creationId="{26D6DF5A-C48A-3341-4CAD-6C9B86A8866E}"/>
          </ac:spMkLst>
        </pc:spChg>
        <pc:spChg chg="del">
          <ac:chgData name="Abbie Shortt" userId="cd5ee546-87a4-4b2b-9607-2ed44ac93b5d" providerId="ADAL" clId="{38E657A0-A6F7-4A3B-9C62-86FEB423709C}" dt="2025-03-12T05:43:36.965" v="436" actId="478"/>
          <ac:spMkLst>
            <pc:docMk/>
            <pc:sldMk cId="3543776111" sldId="927"/>
            <ac:spMk id="20482" creationId="{A2F8E0B2-D272-87FD-9DF8-4DBB7BE79D37}"/>
          </ac:spMkLst>
        </pc:spChg>
        <pc:graphicFrameChg chg="mod">
          <ac:chgData name="Abbie Shortt" userId="cd5ee546-87a4-4b2b-9607-2ed44ac93b5d" providerId="ADAL" clId="{38E657A0-A6F7-4A3B-9C62-86FEB423709C}" dt="2025-03-12T05:43:42.864" v="439" actId="1076"/>
          <ac:graphicFrameMkLst>
            <pc:docMk/>
            <pc:sldMk cId="3543776111" sldId="927"/>
            <ac:graphicFrameMk id="2" creationId="{A756D3FA-CB90-2689-A714-557BE8DEB722}"/>
          </ac:graphicFrameMkLst>
        </pc:graphicFrameChg>
      </pc:sldChg>
      <pc:sldChg chg="modSp mod">
        <pc:chgData name="Abbie Shortt" userId="cd5ee546-87a4-4b2b-9607-2ed44ac93b5d" providerId="ADAL" clId="{38E657A0-A6F7-4A3B-9C62-86FEB423709C}" dt="2025-03-12T05:43:55.929" v="445" actId="6549"/>
        <pc:sldMkLst>
          <pc:docMk/>
          <pc:sldMk cId="2411929643" sldId="928"/>
        </pc:sldMkLst>
        <pc:spChg chg="mod">
          <ac:chgData name="Abbie Shortt" userId="cd5ee546-87a4-4b2b-9607-2ed44ac93b5d" providerId="ADAL" clId="{38E657A0-A6F7-4A3B-9C62-86FEB423709C}" dt="2025-03-12T05:43:55.929" v="445" actId="6549"/>
          <ac:spMkLst>
            <pc:docMk/>
            <pc:sldMk cId="2411929643" sldId="928"/>
            <ac:spMk id="20482" creationId="{EBCB8EDE-78F7-8AA3-88E8-6EB4BB619B10}"/>
          </ac:spMkLst>
        </pc:spChg>
      </pc:sldChg>
      <pc:sldChg chg="modSp mod">
        <pc:chgData name="Abbie Shortt" userId="cd5ee546-87a4-4b2b-9607-2ed44ac93b5d" providerId="ADAL" clId="{38E657A0-A6F7-4A3B-9C62-86FEB423709C}" dt="2025-03-12T05:44:05.999" v="453" actId="14100"/>
        <pc:sldMkLst>
          <pc:docMk/>
          <pc:sldMk cId="2159215677" sldId="929"/>
        </pc:sldMkLst>
        <pc:spChg chg="mod">
          <ac:chgData name="Abbie Shortt" userId="cd5ee546-87a4-4b2b-9607-2ed44ac93b5d" providerId="ADAL" clId="{38E657A0-A6F7-4A3B-9C62-86FEB423709C}" dt="2025-03-12T05:44:05.999" v="453" actId="14100"/>
          <ac:spMkLst>
            <pc:docMk/>
            <pc:sldMk cId="2159215677" sldId="929"/>
            <ac:spMk id="20482" creationId="{EF58FBE9-3B9C-CDE1-6EE5-968E5F9CABAF}"/>
          </ac:spMkLst>
        </pc:spChg>
      </pc:sldChg>
      <pc:sldChg chg="modSp mod">
        <pc:chgData name="Abbie Shortt" userId="cd5ee546-87a4-4b2b-9607-2ed44ac93b5d" providerId="ADAL" clId="{38E657A0-A6F7-4A3B-9C62-86FEB423709C}" dt="2025-03-12T05:44:14.601" v="459" actId="20577"/>
        <pc:sldMkLst>
          <pc:docMk/>
          <pc:sldMk cId="3524864062" sldId="930"/>
        </pc:sldMkLst>
        <pc:spChg chg="mod">
          <ac:chgData name="Abbie Shortt" userId="cd5ee546-87a4-4b2b-9607-2ed44ac93b5d" providerId="ADAL" clId="{38E657A0-A6F7-4A3B-9C62-86FEB423709C}" dt="2025-03-12T05:44:14.601" v="459" actId="20577"/>
          <ac:spMkLst>
            <pc:docMk/>
            <pc:sldMk cId="3524864062" sldId="930"/>
            <ac:spMk id="20482" creationId="{0A0939FD-15F8-4367-D194-38D328C07351}"/>
          </ac:spMkLst>
        </pc:spChg>
      </pc:sldChg>
      <pc:sldChg chg="modSp mod">
        <pc:chgData name="Abbie Shortt" userId="cd5ee546-87a4-4b2b-9607-2ed44ac93b5d" providerId="ADAL" clId="{38E657A0-A6F7-4A3B-9C62-86FEB423709C}" dt="2025-03-12T05:44:32.357" v="466" actId="1076"/>
        <pc:sldMkLst>
          <pc:docMk/>
          <pc:sldMk cId="2271569276" sldId="931"/>
        </pc:sldMkLst>
        <pc:spChg chg="mod">
          <ac:chgData name="Abbie Shortt" userId="cd5ee546-87a4-4b2b-9607-2ed44ac93b5d" providerId="ADAL" clId="{38E657A0-A6F7-4A3B-9C62-86FEB423709C}" dt="2025-03-12T05:44:27.780" v="465" actId="6549"/>
          <ac:spMkLst>
            <pc:docMk/>
            <pc:sldMk cId="2271569276" sldId="931"/>
            <ac:spMk id="20482" creationId="{29E85AC3-8723-783F-92A5-207384A37BC4}"/>
          </ac:spMkLst>
        </pc:spChg>
        <pc:graphicFrameChg chg="mod">
          <ac:chgData name="Abbie Shortt" userId="cd5ee546-87a4-4b2b-9607-2ed44ac93b5d" providerId="ADAL" clId="{38E657A0-A6F7-4A3B-9C62-86FEB423709C}" dt="2025-03-12T05:44:32.357" v="466" actId="1076"/>
          <ac:graphicFrameMkLst>
            <pc:docMk/>
            <pc:sldMk cId="2271569276" sldId="931"/>
            <ac:graphicFrameMk id="2" creationId="{9014F990-3C05-379E-C8A2-7EB48594C8E1}"/>
          </ac:graphicFrameMkLst>
        </pc:graphicFrameChg>
      </pc:sldChg>
      <pc:sldChg chg="modSp mod">
        <pc:chgData name="Abbie Shortt" userId="cd5ee546-87a4-4b2b-9607-2ed44ac93b5d" providerId="ADAL" clId="{38E657A0-A6F7-4A3B-9C62-86FEB423709C}" dt="2025-03-12T05:44:49.787" v="474" actId="14100"/>
        <pc:sldMkLst>
          <pc:docMk/>
          <pc:sldMk cId="3539204040" sldId="932"/>
        </pc:sldMkLst>
        <pc:spChg chg="mod">
          <ac:chgData name="Abbie Shortt" userId="cd5ee546-87a4-4b2b-9607-2ed44ac93b5d" providerId="ADAL" clId="{38E657A0-A6F7-4A3B-9C62-86FEB423709C}" dt="2025-03-12T05:44:49.787" v="474" actId="14100"/>
          <ac:spMkLst>
            <pc:docMk/>
            <pc:sldMk cId="3539204040" sldId="932"/>
            <ac:spMk id="3" creationId="{B4E08A8F-36C9-A839-E215-252C76BEE16E}"/>
          </ac:spMkLst>
        </pc:spChg>
        <pc:spChg chg="mod">
          <ac:chgData name="Abbie Shortt" userId="cd5ee546-87a4-4b2b-9607-2ed44ac93b5d" providerId="ADAL" clId="{38E657A0-A6F7-4A3B-9C62-86FEB423709C}" dt="2025-03-12T05:44:42.636" v="472" actId="14100"/>
          <ac:spMkLst>
            <pc:docMk/>
            <pc:sldMk cId="3539204040" sldId="932"/>
            <ac:spMk id="20482" creationId="{AB283476-C952-159D-285F-89051DF8986D}"/>
          </ac:spMkLst>
        </pc:spChg>
        <pc:graphicFrameChg chg="mod">
          <ac:chgData name="Abbie Shortt" userId="cd5ee546-87a4-4b2b-9607-2ed44ac93b5d" providerId="ADAL" clId="{38E657A0-A6F7-4A3B-9C62-86FEB423709C}" dt="2025-03-12T05:44:46.383" v="473" actId="1076"/>
          <ac:graphicFrameMkLst>
            <pc:docMk/>
            <pc:sldMk cId="3539204040" sldId="932"/>
            <ac:graphicFrameMk id="2" creationId="{D998FAD5-0914-BC3C-4058-12543E10CF4B}"/>
          </ac:graphicFrameMkLst>
        </pc:graphicFrameChg>
      </pc:sldChg>
      <pc:sldChg chg="modSp mod">
        <pc:chgData name="Abbie Shortt" userId="cd5ee546-87a4-4b2b-9607-2ed44ac93b5d" providerId="ADAL" clId="{38E657A0-A6F7-4A3B-9C62-86FEB423709C}" dt="2025-03-12T05:46:06.576" v="482" actId="14100"/>
        <pc:sldMkLst>
          <pc:docMk/>
          <pc:sldMk cId="3483145294" sldId="933"/>
        </pc:sldMkLst>
        <pc:spChg chg="mod">
          <ac:chgData name="Abbie Shortt" userId="cd5ee546-87a4-4b2b-9607-2ed44ac93b5d" providerId="ADAL" clId="{38E657A0-A6F7-4A3B-9C62-86FEB423709C}" dt="2025-03-12T05:46:06.576" v="482" actId="14100"/>
          <ac:spMkLst>
            <pc:docMk/>
            <pc:sldMk cId="3483145294" sldId="933"/>
            <ac:spMk id="3" creationId="{096145A7-4591-9A9A-CF81-BF010FB3DFBD}"/>
          </ac:spMkLst>
        </pc:spChg>
        <pc:spChg chg="mod">
          <ac:chgData name="Abbie Shortt" userId="cd5ee546-87a4-4b2b-9607-2ed44ac93b5d" providerId="ADAL" clId="{38E657A0-A6F7-4A3B-9C62-86FEB423709C}" dt="2025-03-12T05:45:58.035" v="480" actId="6549"/>
          <ac:spMkLst>
            <pc:docMk/>
            <pc:sldMk cId="3483145294" sldId="933"/>
            <ac:spMk id="20482" creationId="{C46C77C3-666D-DBFC-332C-D78922C4B637}"/>
          </ac:spMkLst>
        </pc:spChg>
        <pc:graphicFrameChg chg="mod">
          <ac:chgData name="Abbie Shortt" userId="cd5ee546-87a4-4b2b-9607-2ed44ac93b5d" providerId="ADAL" clId="{38E657A0-A6F7-4A3B-9C62-86FEB423709C}" dt="2025-03-12T05:46:04.416" v="481" actId="1076"/>
          <ac:graphicFrameMkLst>
            <pc:docMk/>
            <pc:sldMk cId="3483145294" sldId="933"/>
            <ac:graphicFrameMk id="2" creationId="{4BEE22E0-189E-5262-8E9F-11DFA8DD2551}"/>
          </ac:graphicFrameMkLst>
        </pc:graphicFrameChg>
      </pc:sldChg>
      <pc:sldChg chg="modSp add mod">
        <pc:chgData name="Abbie Shortt" userId="cd5ee546-87a4-4b2b-9607-2ed44ac93b5d" providerId="ADAL" clId="{38E657A0-A6F7-4A3B-9C62-86FEB423709C}" dt="2025-03-12T05:30:36.756" v="311" actId="27636"/>
        <pc:sldMkLst>
          <pc:docMk/>
          <pc:sldMk cId="580245015" sldId="934"/>
        </pc:sldMkLst>
        <pc:spChg chg="mod">
          <ac:chgData name="Abbie Shortt" userId="cd5ee546-87a4-4b2b-9607-2ed44ac93b5d" providerId="ADAL" clId="{38E657A0-A6F7-4A3B-9C62-86FEB423709C}" dt="2025-03-12T05:30:36.756" v="311" actId="27636"/>
          <ac:spMkLst>
            <pc:docMk/>
            <pc:sldMk cId="580245015" sldId="934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1:37.649" v="323" actId="27636"/>
        <pc:sldMkLst>
          <pc:docMk/>
          <pc:sldMk cId="3468335877" sldId="935"/>
        </pc:sldMkLst>
        <pc:spChg chg="mod">
          <ac:chgData name="Abbie Shortt" userId="cd5ee546-87a4-4b2b-9607-2ed44ac93b5d" providerId="ADAL" clId="{38E657A0-A6F7-4A3B-9C62-86FEB423709C}" dt="2025-03-12T05:31:37.649" v="323" actId="27636"/>
          <ac:spMkLst>
            <pc:docMk/>
            <pc:sldMk cId="3468335877" sldId="935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3:21.393" v="331" actId="27636"/>
        <pc:sldMkLst>
          <pc:docMk/>
          <pc:sldMk cId="639291154" sldId="936"/>
        </pc:sldMkLst>
        <pc:spChg chg="mod">
          <ac:chgData name="Abbie Shortt" userId="cd5ee546-87a4-4b2b-9607-2ed44ac93b5d" providerId="ADAL" clId="{38E657A0-A6F7-4A3B-9C62-86FEB423709C}" dt="2025-03-12T05:33:21.393" v="331" actId="27636"/>
          <ac:spMkLst>
            <pc:docMk/>
            <pc:sldMk cId="639291154" sldId="936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3:34.518" v="339" actId="20577"/>
        <pc:sldMkLst>
          <pc:docMk/>
          <pc:sldMk cId="877206093" sldId="937"/>
        </pc:sldMkLst>
        <pc:spChg chg="mod">
          <ac:chgData name="Abbie Shortt" userId="cd5ee546-87a4-4b2b-9607-2ed44ac93b5d" providerId="ADAL" clId="{38E657A0-A6F7-4A3B-9C62-86FEB423709C}" dt="2025-03-12T05:33:34.518" v="339" actId="20577"/>
          <ac:spMkLst>
            <pc:docMk/>
            <pc:sldMk cId="877206093" sldId="937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3:57.622" v="342"/>
        <pc:sldMkLst>
          <pc:docMk/>
          <pc:sldMk cId="1386865625" sldId="938"/>
        </pc:sldMkLst>
        <pc:spChg chg="mod">
          <ac:chgData name="Abbie Shortt" userId="cd5ee546-87a4-4b2b-9607-2ed44ac93b5d" providerId="ADAL" clId="{38E657A0-A6F7-4A3B-9C62-86FEB423709C}" dt="2025-03-12T05:33:57.622" v="342"/>
          <ac:spMkLst>
            <pc:docMk/>
            <pc:sldMk cId="1386865625" sldId="938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4:24.421" v="349" actId="5793"/>
        <pc:sldMkLst>
          <pc:docMk/>
          <pc:sldMk cId="3514741090" sldId="939"/>
        </pc:sldMkLst>
        <pc:spChg chg="mod">
          <ac:chgData name="Abbie Shortt" userId="cd5ee546-87a4-4b2b-9607-2ed44ac93b5d" providerId="ADAL" clId="{38E657A0-A6F7-4A3B-9C62-86FEB423709C}" dt="2025-03-12T05:34:24.421" v="349" actId="5793"/>
          <ac:spMkLst>
            <pc:docMk/>
            <pc:sldMk cId="3514741090" sldId="939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5:08.044" v="354" actId="5793"/>
        <pc:sldMkLst>
          <pc:docMk/>
          <pc:sldMk cId="2009999313" sldId="940"/>
        </pc:sldMkLst>
        <pc:spChg chg="mod">
          <ac:chgData name="Abbie Shortt" userId="cd5ee546-87a4-4b2b-9607-2ed44ac93b5d" providerId="ADAL" clId="{38E657A0-A6F7-4A3B-9C62-86FEB423709C}" dt="2025-03-12T05:35:08.044" v="354" actId="5793"/>
          <ac:spMkLst>
            <pc:docMk/>
            <pc:sldMk cId="2009999313" sldId="940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5:18.708" v="357"/>
        <pc:sldMkLst>
          <pc:docMk/>
          <pc:sldMk cId="689761835" sldId="941"/>
        </pc:sldMkLst>
        <pc:spChg chg="mod">
          <ac:chgData name="Abbie Shortt" userId="cd5ee546-87a4-4b2b-9607-2ed44ac93b5d" providerId="ADAL" clId="{38E657A0-A6F7-4A3B-9C62-86FEB423709C}" dt="2025-03-12T05:35:18.708" v="357"/>
          <ac:spMkLst>
            <pc:docMk/>
            <pc:sldMk cId="689761835" sldId="941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6:56.978" v="361" actId="27636"/>
        <pc:sldMkLst>
          <pc:docMk/>
          <pc:sldMk cId="2307652344" sldId="942"/>
        </pc:sldMkLst>
        <pc:spChg chg="mod">
          <ac:chgData name="Abbie Shortt" userId="cd5ee546-87a4-4b2b-9607-2ed44ac93b5d" providerId="ADAL" clId="{38E657A0-A6F7-4A3B-9C62-86FEB423709C}" dt="2025-03-12T05:36:56.978" v="361" actId="27636"/>
          <ac:spMkLst>
            <pc:docMk/>
            <pc:sldMk cId="2307652344" sldId="942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7:11.455" v="365" actId="27636"/>
        <pc:sldMkLst>
          <pc:docMk/>
          <pc:sldMk cId="728876558" sldId="943"/>
        </pc:sldMkLst>
        <pc:spChg chg="mod">
          <ac:chgData name="Abbie Shortt" userId="cd5ee546-87a4-4b2b-9607-2ed44ac93b5d" providerId="ADAL" clId="{38E657A0-A6F7-4A3B-9C62-86FEB423709C}" dt="2025-03-12T05:37:11.455" v="365" actId="27636"/>
          <ac:spMkLst>
            <pc:docMk/>
            <pc:sldMk cId="728876558" sldId="943"/>
            <ac:spMk id="20483" creationId="{DB2BFF34-4D58-7B7E-3E53-969FE91C9616}"/>
          </ac:spMkLst>
        </pc:spChg>
      </pc:sldChg>
      <pc:sldChg chg="modSp add mod">
        <pc:chgData name="Abbie Shortt" userId="cd5ee546-87a4-4b2b-9607-2ed44ac93b5d" providerId="ADAL" clId="{38E657A0-A6F7-4A3B-9C62-86FEB423709C}" dt="2025-03-12T05:37:27.519" v="369" actId="27636"/>
        <pc:sldMkLst>
          <pc:docMk/>
          <pc:sldMk cId="2100998410" sldId="944"/>
        </pc:sldMkLst>
        <pc:spChg chg="mod">
          <ac:chgData name="Abbie Shortt" userId="cd5ee546-87a4-4b2b-9607-2ed44ac93b5d" providerId="ADAL" clId="{38E657A0-A6F7-4A3B-9C62-86FEB423709C}" dt="2025-03-12T05:37:27.519" v="369" actId="27636"/>
          <ac:spMkLst>
            <pc:docMk/>
            <pc:sldMk cId="2100998410" sldId="944"/>
            <ac:spMk id="20483" creationId="{DB2BFF34-4D58-7B7E-3E53-969FE91C961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6T04:13:20.2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1055 75,'-6'-4,"0"0,0 1,0-1,0 1,0 0,-1 0,0 1,1 0,-1 0,-9-1,-14-4,0-2,-1 1,-1 2,1 1,-1 1,0 2,0 1,0 2,0 1,0 1,0 1,1 2,0 1,0 2,1 1,-31 14,16-5,25-11,0 0,1 1,0 1,0 1,-29 23,-32 30,28-24,44-33,0 1,1 0,0 1,0-1,1 1,0 1,0-1,1 1,0 0,1 0,0 1,1-1,0 1,-1 15,-2 14,3 1,3 61,1-81,-1 21,5 99,-2-114,1 1,1-1,10 28,10 37,-13-47,18 47,11 14,32 75,-58-151,1-1,1 0,41 50,-41-58,1-2,1 0,1-1,0-1,1-1,1-1,1 0,0-2,0-1,2-1,-1 0,45 11,-15-9,1-3,0-2,0-3,1-2,0-2,-1-3,73-11,-48 2,59-12,-124 20,1-2,-1 0,0-1,-1 0,0-1,23-15,-28 15,0 0,-1-1,0 0,-1-1,0 1,0-2,-1 1,0 0,0-1,6-16,2-12,14-62,-22 81,10-79,-12 66,12-45,-9 50,-1-1,-2 1,2-33,-6-85,-1 86,-1 23,-3 0,0 0,-3 0,-14-42,4 30,-2 1,-2 0,-42-64,43 77,-38-54,31 50,15 22,-1 1,0 0,-2 1,1 1,-20-13,-4-5,27 23,0 0,-1 1,1 1,-2 0,1 0,-17-4,12 4,0-1,-22-11,21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9079F-099B-42FC-83DD-95E617D638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AC71-4B3D-4E89-A78E-3777372BDA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BEE99A-391E-4039-B72B-8F9E824FC912}" type="datetimeFigureOut">
              <a:rPr lang="en-AU"/>
              <a:pPr>
                <a:defRPr/>
              </a:pPr>
              <a:t>12/03/2025</a:t>
            </a:fld>
            <a:endParaRPr lang="en-AU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8FFE97-E164-4CB7-B35D-1C126D8DC3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491351-9A3E-40FF-9862-E21B34130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B6604-81B1-42C2-B9A7-4C075D0EFE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E322-4483-4966-85DA-78D231D0A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351138-3B08-408A-A605-66004653937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E6AE626-4174-4F0B-A038-C0E1768F4F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BA091E3-27BF-43E8-86D0-774524274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DB304C1D-8EC0-473B-AA64-653E872BA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DB3A9-405F-4447-A6A4-0E528EA9B2D8}" type="slidenum">
              <a:rPr lang="en-A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F3E5-2487-3F4E-0147-E50C3B8C0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9DB2B2B-0979-A828-F811-D73A50791F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F69ECBE-063E-DF49-962E-27CDAE60D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E2DF252-3AF7-E428-E38A-EA3D218BC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C517A-23ED-442A-8F88-FE7B8C01C0A2}" type="slidenum">
              <a:rPr lang="en-A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A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9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D38D270-BE77-4E94-B37C-9FFD5F8ABF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807F733-1AB8-41AA-8F5B-C0DCBB7E7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9EA3E9B3-9DDD-4B83-8A7E-FF6720C60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C517A-23ED-442A-8F88-FE7B8C01C0A2}" type="slidenum">
              <a:rPr lang="en-A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A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CE Modu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6BFCEFE-E393-474B-9BEF-B5C068E96C2C}"/>
              </a:ext>
            </a:extLst>
          </p:cNvPr>
          <p:cNvSpPr/>
          <p:nvPr/>
        </p:nvSpPr>
        <p:spPr>
          <a:xfrm>
            <a:off x="0" y="0"/>
            <a:ext cx="9144000" cy="5154613"/>
          </a:xfrm>
          <a:prstGeom prst="rect">
            <a:avLst/>
          </a:prstGeom>
          <a:solidFill>
            <a:srgbClr val="000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8D4F48C3-9C65-431C-99BE-493905C61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9" t="14491" b="13277"/>
          <a:stretch>
            <a:fillRect/>
          </a:stretch>
        </p:blipFill>
        <p:spPr bwMode="auto">
          <a:xfrm>
            <a:off x="0" y="0"/>
            <a:ext cx="58293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BDACBBCD-913C-4621-8B3B-09E36347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163"/>
            <a:ext cx="3336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30000" y="4307544"/>
            <a:ext cx="2861880" cy="8286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11560" y="1707654"/>
            <a:ext cx="6985000" cy="828675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7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C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5D01C7-C274-44DB-A665-41B740AD539A}"/>
              </a:ext>
            </a:extLst>
          </p:cNvPr>
          <p:cNvSpPr/>
          <p:nvPr/>
        </p:nvSpPr>
        <p:spPr>
          <a:xfrm>
            <a:off x="0" y="915988"/>
            <a:ext cx="91440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3" name="Google Shape;106;p26">
            <a:extLst>
              <a:ext uri="{FF2B5EF4-FFF2-40B4-BE49-F238E27FC236}">
                <a16:creationId xmlns:a16="http://schemas.microsoft.com/office/drawing/2014/main" id="{B3F6A9BE-F1BE-4599-A6B5-1EC7CC880D5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CC025A98-1CDB-4DA9-88A0-891C6160D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use thi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724C6-8C0E-47CB-BCA2-A381DA1F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68288"/>
            <a:ext cx="40322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A6A6A6"/>
                </a:solidFill>
                <a:latin typeface="Roboto" panose="02000000000000000000" pitchFamily="2" charset="0"/>
              </a:rPr>
              <a:t>Information for writers only</a:t>
            </a:r>
          </a:p>
          <a:p>
            <a:pPr>
              <a:defRPr/>
            </a:pPr>
            <a:r>
              <a:rPr lang="en-US" altLang="en-US">
                <a:solidFill>
                  <a:srgbClr val="A6A6A6"/>
                </a:solidFill>
                <a:latin typeface="Roboto" panose="02000000000000000000" pitchFamily="2" charset="0"/>
              </a:rPr>
              <a:t>Will not be included in the course</a:t>
            </a:r>
            <a:endParaRPr lang="en-AU" altLang="en-US">
              <a:solidFill>
                <a:srgbClr val="A6A6A6"/>
              </a:solidFill>
              <a:latin typeface="Roboto" panose="02000000000000000000" pitchFamily="2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6B7AE98A-1B23-49A4-9A2A-81CAC945A82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51025"/>
            <a:ext cx="2089150" cy="2808288"/>
            <a:chOff x="539552" y="2139702"/>
            <a:chExt cx="1776273" cy="2436264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5B040F58-3833-47CD-9B68-D54EC5E07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89"/>
            <a:stretch>
              <a:fillRect/>
            </a:stretch>
          </p:blipFill>
          <p:spPr bwMode="auto">
            <a:xfrm>
              <a:off x="539552" y="2139702"/>
              <a:ext cx="1776273" cy="243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542334-A6AD-4F5E-9BBA-765CD0D902B0}"/>
                    </a:ext>
                  </a:extLst>
                </p14:cNvPr>
                <p14:cNvContentPartPr/>
                <p14:nvPr/>
              </p14:nvContentPartPr>
              <p14:xfrm>
                <a:off x="585487" y="2167626"/>
                <a:ext cx="519480" cy="58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542334-A6AD-4F5E-9BBA-765CD0D902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7830" y="2159822"/>
                  <a:ext cx="534489" cy="60281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0FE40E-BC9C-4129-9146-EFBFCF34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31888"/>
            <a:ext cx="2447925" cy="600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76C0"/>
                </a:solidFill>
              </a:rPr>
              <a:t>To insert a new slide, click the arrow on </a:t>
            </a:r>
            <a:r>
              <a:rPr lang="en-US" altLang="en-US" sz="1100" b="1">
                <a:solidFill>
                  <a:srgbClr val="0076C0"/>
                </a:solidFill>
              </a:rPr>
              <a:t>new slide</a:t>
            </a:r>
            <a:r>
              <a:rPr lang="en-US" altLang="en-US" sz="1100">
                <a:solidFill>
                  <a:srgbClr val="0076C0"/>
                </a:solidFill>
              </a:rPr>
              <a:t> in the ribbon and choose the slide layout you want</a:t>
            </a:r>
            <a:endParaRPr lang="en-AU" altLang="en-US" sz="1100">
              <a:solidFill>
                <a:srgbClr val="0076C0"/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450BFB01-45A3-437A-B460-204D766E0F74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419225"/>
            <a:ext cx="1944687" cy="868363"/>
            <a:chOff x="2843809" y="1131590"/>
            <a:chExt cx="1944215" cy="867187"/>
          </a:xfrm>
        </p:grpSpPr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6EAAD23C-7C33-4948-AD81-6762B7F5D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07" b="67757"/>
            <a:stretch>
              <a:fillRect/>
            </a:stretch>
          </p:blipFill>
          <p:spPr bwMode="auto">
            <a:xfrm>
              <a:off x="2843809" y="1131590"/>
              <a:ext cx="978820" cy="86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ACEDCB-E80C-4E50-93C8-E4EC61C99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207" y="1131590"/>
              <a:ext cx="1007817" cy="4613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General slide used for most content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0BEB6B15-22CB-403A-B742-2D8A5AE1BF27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643188"/>
            <a:ext cx="1944687" cy="868362"/>
            <a:chOff x="2843809" y="2355726"/>
            <a:chExt cx="1944215" cy="868091"/>
          </a:xfrm>
        </p:grpSpPr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272B2FCF-12B5-42BC-8007-280AA0EB5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0" r="34422" b="67723"/>
            <a:stretch>
              <a:fillRect/>
            </a:stretch>
          </p:blipFill>
          <p:spPr bwMode="auto">
            <a:xfrm>
              <a:off x="2843809" y="2355726"/>
              <a:ext cx="939783" cy="868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1CABBB-2340-4404-BC75-D6DD0A6E8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207" y="2355726"/>
              <a:ext cx="1007817" cy="4618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Use if your main slide content is a table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93DC6832-C6EA-4664-8244-3C90A8763647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867150"/>
            <a:ext cx="1944687" cy="874713"/>
            <a:chOff x="2843809" y="3579862"/>
            <a:chExt cx="1944215" cy="874398"/>
          </a:xfrm>
        </p:grpSpPr>
        <p:pic>
          <p:nvPicPr>
            <p:cNvPr id="15" name="Picture 23">
              <a:extLst>
                <a:ext uri="{FF2B5EF4-FFF2-40B4-BE49-F238E27FC236}">
                  <a16:creationId xmlns:a16="http://schemas.microsoft.com/office/drawing/2014/main" id="{F002C7A6-4B3F-4003-BD3B-A27FE106A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3" b="67490"/>
            <a:stretch>
              <a:fillRect/>
            </a:stretch>
          </p:blipFill>
          <p:spPr bwMode="auto">
            <a:xfrm>
              <a:off x="2843809" y="3579862"/>
              <a:ext cx="983393" cy="87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53DD91-38FE-4F3A-8328-D5F6CE6E7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207" y="3579862"/>
              <a:ext cx="1007817" cy="4617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Use if your main slide content is a large picture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471970D6-E302-4125-B279-DC495D745FB6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1419225"/>
            <a:ext cx="1944687" cy="846138"/>
            <a:chOff x="4860033" y="1131590"/>
            <a:chExt cx="1944215" cy="845174"/>
          </a:xfrm>
        </p:grpSpPr>
        <p:pic>
          <p:nvPicPr>
            <p:cNvPr id="18" name="Picture 26">
              <a:extLst>
                <a:ext uri="{FF2B5EF4-FFF2-40B4-BE49-F238E27FC236}">
                  <a16:creationId xmlns:a16="http://schemas.microsoft.com/office/drawing/2014/main" id="{690C2551-2710-4892-A66D-0C7051F7F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41" t="32980" b="35596"/>
            <a:stretch>
              <a:fillRect/>
            </a:stretch>
          </p:blipFill>
          <p:spPr bwMode="auto">
            <a:xfrm>
              <a:off x="4860033" y="1131590"/>
              <a:ext cx="989701" cy="84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8B187A-3BD8-4824-8FC1-5B8E30430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431" y="1131590"/>
              <a:ext cx="1007817" cy="5851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Free format slide  - add any kind of information using the ribbon options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27E74EC6-5C14-469F-99ED-91A44C8BEA40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643188"/>
            <a:ext cx="1944687" cy="873125"/>
            <a:chOff x="4860033" y="2355726"/>
            <a:chExt cx="1944215" cy="872909"/>
          </a:xfrm>
        </p:grpSpPr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E95B1170-2867-43A8-BBC6-DF02EEED2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80" r="66573" b="34564"/>
            <a:stretch>
              <a:fillRect/>
            </a:stretch>
          </p:blipFill>
          <p:spPr bwMode="auto">
            <a:xfrm>
              <a:off x="4860033" y="2355726"/>
              <a:ext cx="991732" cy="87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13F7FF-DC66-445B-9949-894912BC4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431" y="2355726"/>
              <a:ext cx="1007817" cy="4618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Use if your content needs to be in 2 columns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B54DD4ED-C1BA-45AF-8EFE-6B6BFF7812C1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3867150"/>
            <a:ext cx="1944687" cy="865188"/>
            <a:chOff x="4860033" y="3579862"/>
            <a:chExt cx="1944215" cy="864096"/>
          </a:xfrm>
        </p:grpSpPr>
        <p:pic>
          <p:nvPicPr>
            <p:cNvPr id="24" name="Picture 32">
              <a:extLst>
                <a:ext uri="{FF2B5EF4-FFF2-40B4-BE49-F238E27FC236}">
                  <a16:creationId xmlns:a16="http://schemas.microsoft.com/office/drawing/2014/main" id="{2B9B0514-94C1-4017-9872-2087819B5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8" t="32980" r="33784" b="34891"/>
            <a:stretch>
              <a:fillRect/>
            </a:stretch>
          </p:blipFill>
          <p:spPr bwMode="auto">
            <a:xfrm>
              <a:off x="4860033" y="3579862"/>
              <a:ext cx="965013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076458-CAA0-4F76-97E8-D7700B0D0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431" y="3579862"/>
              <a:ext cx="1007817" cy="7071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Use if your content needs to be in 2 columns with a heading on each column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6847A363-56DA-4146-9E20-36723B4868D2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1419225"/>
            <a:ext cx="2087562" cy="731838"/>
            <a:chOff x="6948264" y="1131590"/>
            <a:chExt cx="2088232" cy="731643"/>
          </a:xfrm>
        </p:grpSpPr>
        <p:pic>
          <p:nvPicPr>
            <p:cNvPr id="27" name="Picture 35">
              <a:extLst>
                <a:ext uri="{FF2B5EF4-FFF2-40B4-BE49-F238E27FC236}">
                  <a16:creationId xmlns:a16="http://schemas.microsoft.com/office/drawing/2014/main" id="{87E129BB-59BB-460C-AA9F-8ADBC67D5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13" r="66737" b="6985"/>
            <a:stretch>
              <a:fillRect/>
            </a:stretch>
          </p:blipFill>
          <p:spPr bwMode="auto">
            <a:xfrm>
              <a:off x="6948264" y="1131590"/>
              <a:ext cx="986861" cy="73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E8988B-9168-4EFB-A5B2-508CFD100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3601" y="1131590"/>
              <a:ext cx="1152895" cy="7078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Free format slide with no title - add any kind of information using the ribbon options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FEB14DC-65DD-4AED-92E1-E3D8A27DC0C1}"/>
              </a:ext>
            </a:extLst>
          </p:cNvPr>
          <p:cNvSpPr/>
          <p:nvPr/>
        </p:nvSpPr>
        <p:spPr>
          <a:xfrm>
            <a:off x="7451725" y="3579813"/>
            <a:ext cx="1692275" cy="158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9A7DA4A4-15B1-46FC-9EA4-3B44189A73F4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643188"/>
            <a:ext cx="2016125" cy="928687"/>
            <a:chOff x="6948264" y="2355726"/>
            <a:chExt cx="2016224" cy="928010"/>
          </a:xfrm>
        </p:grpSpPr>
        <p:pic>
          <p:nvPicPr>
            <p:cNvPr id="31" name="Picture 39">
              <a:extLst>
                <a:ext uri="{FF2B5EF4-FFF2-40B4-BE49-F238E27FC236}">
                  <a16:creationId xmlns:a16="http://schemas.microsoft.com/office/drawing/2014/main" id="{D273C22D-0A01-464D-9933-F23465143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2" r="33722"/>
            <a:stretch>
              <a:fillRect/>
            </a:stretch>
          </p:blipFill>
          <p:spPr bwMode="auto">
            <a:xfrm>
              <a:off x="6948264" y="2355726"/>
              <a:ext cx="1008112" cy="92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158468-99F6-46C4-A65D-11502BBFC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935" y="2355726"/>
              <a:ext cx="1079553" cy="4616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Insert this slide at the START of each unit in the module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grpSp>
        <p:nvGrpSpPr>
          <p:cNvPr id="33" name="Group 41">
            <a:extLst>
              <a:ext uri="{FF2B5EF4-FFF2-40B4-BE49-F238E27FC236}">
                <a16:creationId xmlns:a16="http://schemas.microsoft.com/office/drawing/2014/main" id="{5F803C47-A42B-43F4-A6FB-D5C5C49AD616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3867150"/>
            <a:ext cx="1944687" cy="941388"/>
            <a:chOff x="6948264" y="3579862"/>
            <a:chExt cx="1944216" cy="940062"/>
          </a:xfrm>
        </p:grpSpPr>
        <p:pic>
          <p:nvPicPr>
            <p:cNvPr id="34" name="Picture 42">
              <a:extLst>
                <a:ext uri="{FF2B5EF4-FFF2-40B4-BE49-F238E27FC236}">
                  <a16:creationId xmlns:a16="http://schemas.microsoft.com/office/drawing/2014/main" id="{501D00F0-09C1-4E61-81BB-76408C136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1" r="1060"/>
            <a:stretch>
              <a:fillRect/>
            </a:stretch>
          </p:blipFill>
          <p:spPr bwMode="auto">
            <a:xfrm>
              <a:off x="6948264" y="3579862"/>
              <a:ext cx="1008112" cy="94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E53A13-885F-4B41-9033-2CFC65755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662" y="3579862"/>
              <a:ext cx="1007818" cy="4613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800" i="1">
                  <a:latin typeface="Roboto" panose="02000000000000000000" pitchFamily="2" charset="0"/>
                </a:rPr>
                <a:t>Insert this slide at the END of each unit in the module</a:t>
              </a:r>
              <a:endParaRPr lang="en-AU" altLang="en-US" sz="800" i="1">
                <a:latin typeface="Roboto" panose="02000000000000000000" pitchFamily="2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79BE389-F223-495C-8D00-D3C5F82DB685}"/>
              </a:ext>
            </a:extLst>
          </p:cNvPr>
          <p:cNvSpPr/>
          <p:nvPr/>
        </p:nvSpPr>
        <p:spPr>
          <a:xfrm>
            <a:off x="-36513" y="4803775"/>
            <a:ext cx="916781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D5BDF4-DF59-418B-9310-F7BB149E1D0C}"/>
              </a:ext>
            </a:extLst>
          </p:cNvPr>
          <p:cNvCxnSpPr>
            <a:cxnSpLocks/>
          </p:cNvCxnSpPr>
          <p:nvPr/>
        </p:nvCxnSpPr>
        <p:spPr>
          <a:xfrm>
            <a:off x="2700338" y="1203325"/>
            <a:ext cx="0" cy="3816350"/>
          </a:xfrm>
          <a:prstGeom prst="line">
            <a:avLst/>
          </a:prstGeom>
          <a:ln w="19050">
            <a:solidFill>
              <a:srgbClr val="A6C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8" name="Google Shape;106;p26">
            <a:extLst>
              <a:ext uri="{FF2B5EF4-FFF2-40B4-BE49-F238E27FC236}">
                <a16:creationId xmlns:a16="http://schemas.microsoft.com/office/drawing/2014/main" id="{10081411-9B13-405F-ADC4-908DBC0CECB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8E21-7474-4551-8A3C-B35CCCD65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E Start 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7CA07170-BB56-4A99-BD94-A5DA8894E5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173663"/>
            <a:chOff x="0" y="0"/>
            <a:chExt cx="9144000" cy="517366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A4F1DFFD-655E-4CDA-8028-844B54EDF866}"/>
                </a:ext>
              </a:extLst>
            </p:cNvPr>
            <p:cNvSpPr/>
            <p:nvPr/>
          </p:nvSpPr>
          <p:spPr>
            <a:xfrm>
              <a:off x="0" y="0"/>
              <a:ext cx="9144000" cy="5154613"/>
            </a:xfrm>
            <a:prstGeom prst="rect">
              <a:avLst/>
            </a:prstGeom>
            <a:solidFill>
              <a:srgbClr val="0005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2AEEBF79-5562-42F1-9C2F-75C0E5856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9" t="14491" b="13277"/>
            <a:stretch>
              <a:fillRect/>
            </a:stretch>
          </p:blipFill>
          <p:spPr bwMode="auto">
            <a:xfrm>
              <a:off x="0" y="0"/>
              <a:ext cx="5829300" cy="517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5">
            <a:extLst>
              <a:ext uri="{FF2B5EF4-FFF2-40B4-BE49-F238E27FC236}">
                <a16:creationId xmlns:a16="http://schemas.microsoft.com/office/drawing/2014/main" id="{58A7722A-D279-4FA2-9A9B-6ECFF2F9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163"/>
            <a:ext cx="3336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1441" y="1742400"/>
            <a:ext cx="6985000" cy="1217611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19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CE End 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8C64ADCB-6007-4A1E-9D35-70C242E62F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173663"/>
            <a:chOff x="0" y="0"/>
            <a:chExt cx="9144000" cy="517366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08EB78BF-F085-444B-9A6E-582FBD6023AE}"/>
                </a:ext>
              </a:extLst>
            </p:cNvPr>
            <p:cNvSpPr/>
            <p:nvPr/>
          </p:nvSpPr>
          <p:spPr>
            <a:xfrm>
              <a:off x="0" y="0"/>
              <a:ext cx="9144000" cy="5154613"/>
            </a:xfrm>
            <a:prstGeom prst="rect">
              <a:avLst/>
            </a:prstGeom>
            <a:solidFill>
              <a:srgbClr val="0005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08A0B11C-5F16-4EF0-81B2-52150EE9B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9" t="14491" b="13277"/>
            <a:stretch>
              <a:fillRect/>
            </a:stretch>
          </p:blipFill>
          <p:spPr bwMode="auto">
            <a:xfrm>
              <a:off x="0" y="0"/>
              <a:ext cx="5829300" cy="517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5">
            <a:extLst>
              <a:ext uri="{FF2B5EF4-FFF2-40B4-BE49-F238E27FC236}">
                <a16:creationId xmlns:a16="http://schemas.microsoft.com/office/drawing/2014/main" id="{F2CF48AC-127F-4AAA-B191-792049AD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163"/>
            <a:ext cx="3336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1441" y="1742400"/>
            <a:ext cx="6985000" cy="1217611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64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>
            <a:lvl1pPr>
              <a:defRPr/>
            </a:lvl1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Google Shape;106;p26">
            <a:extLst>
              <a:ext uri="{FF2B5EF4-FFF2-40B4-BE49-F238E27FC236}">
                <a16:creationId xmlns:a16="http://schemas.microsoft.com/office/drawing/2014/main" id="{EF39CC5C-2551-42A5-B862-5A9A1A29B39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D7AD2-33F0-441E-BF40-A3C2BE4E0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E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270000"/>
            <a:ext cx="8328794" cy="64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95288" y="1203324"/>
            <a:ext cx="6913562" cy="35286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4" name="Google Shape;106;p26">
            <a:extLst>
              <a:ext uri="{FF2B5EF4-FFF2-40B4-BE49-F238E27FC236}">
                <a16:creationId xmlns:a16="http://schemas.microsoft.com/office/drawing/2014/main" id="{D9E81A4F-5A4D-4228-AC93-9E6C148649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12F6D-9E1F-4D85-B044-F694D115E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CE Title with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270000"/>
            <a:ext cx="8328794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5288" y="1203325"/>
            <a:ext cx="6913562" cy="3529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Google Shape;106;p26">
            <a:extLst>
              <a:ext uri="{FF2B5EF4-FFF2-40B4-BE49-F238E27FC236}">
                <a16:creationId xmlns:a16="http://schemas.microsoft.com/office/drawing/2014/main" id="{B07A1D6B-DADD-4054-B08D-F5FFD66465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6CE6-058C-4C2B-8617-9A3977A2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4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399" y="1370013"/>
            <a:ext cx="3960000" cy="3262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800" y="1370013"/>
            <a:ext cx="3960000" cy="3262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0A1678AB-B747-4A66-8F68-23EE8F631B4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4E3D-3F35-4A09-BB91-E43399AB5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9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CE 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274638"/>
            <a:ext cx="8330400" cy="64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260475"/>
            <a:ext cx="3960000" cy="619125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1879600"/>
            <a:ext cx="3960000" cy="2762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800" y="1260475"/>
            <a:ext cx="3960000" cy="619125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800" y="1879600"/>
            <a:ext cx="3960000" cy="2762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Google Shape;106;p26">
            <a:extLst>
              <a:ext uri="{FF2B5EF4-FFF2-40B4-BE49-F238E27FC236}">
                <a16:creationId xmlns:a16="http://schemas.microsoft.com/office/drawing/2014/main" id="{1306A519-6030-4D37-83FA-1869BA776DF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268D-EC92-42E6-ADA0-35D1A36D0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9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C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270000"/>
            <a:ext cx="8328794" cy="64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Google Shape;106;p26">
            <a:extLst>
              <a:ext uri="{FF2B5EF4-FFF2-40B4-BE49-F238E27FC236}">
                <a16:creationId xmlns:a16="http://schemas.microsoft.com/office/drawing/2014/main" id="{4DF670D3-6E3E-420E-A3AC-1DD70DBC68D5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F2B5-C8D1-43E8-805F-8A9640FAC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8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7DFF914-C1D3-407C-985D-AAE39D180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69875"/>
            <a:ext cx="8167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37EAD9-BECA-4915-AACB-C17645FA9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31888"/>
            <a:ext cx="81676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48AFC-B6CC-4767-B822-81ADC2F9AC41}"/>
              </a:ext>
            </a:extLst>
          </p:cNvPr>
          <p:cNvSpPr/>
          <p:nvPr/>
        </p:nvSpPr>
        <p:spPr>
          <a:xfrm flipV="1">
            <a:off x="0" y="4852988"/>
            <a:ext cx="9144000" cy="95250"/>
          </a:xfrm>
          <a:prstGeom prst="rect">
            <a:avLst/>
          </a:prstGeom>
          <a:solidFill>
            <a:srgbClr val="034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C3F68-FB46-4F54-B4D3-AADC6AEA48E0}"/>
              </a:ext>
            </a:extLst>
          </p:cNvPr>
          <p:cNvSpPr/>
          <p:nvPr/>
        </p:nvSpPr>
        <p:spPr>
          <a:xfrm flipV="1">
            <a:off x="0" y="4948238"/>
            <a:ext cx="9142413" cy="227012"/>
          </a:xfrm>
          <a:prstGeom prst="rect">
            <a:avLst/>
          </a:prstGeom>
          <a:solidFill>
            <a:srgbClr val="000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2033C-5B62-4A7B-AC4D-CD5018FBB024}"/>
              </a:ext>
            </a:extLst>
          </p:cNvPr>
          <p:cNvSpPr/>
          <p:nvPr/>
        </p:nvSpPr>
        <p:spPr>
          <a:xfrm flipV="1">
            <a:off x="347663" y="1003300"/>
            <a:ext cx="8796337" cy="46038"/>
          </a:xfrm>
          <a:prstGeom prst="rect">
            <a:avLst/>
          </a:prstGeom>
          <a:gradFill flip="none" rotWithShape="1">
            <a:gsLst>
              <a:gs pos="0">
                <a:srgbClr val="A6CE39"/>
              </a:gs>
              <a:gs pos="36000">
                <a:srgbClr val="034748"/>
              </a:gs>
              <a:gs pos="100000">
                <a:srgbClr val="0076C0"/>
              </a:gs>
              <a:gs pos="52000">
                <a:srgbClr val="00055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0" name="Google Shape;106;p26">
            <a:extLst>
              <a:ext uri="{FF2B5EF4-FFF2-40B4-BE49-F238E27FC236}">
                <a16:creationId xmlns:a16="http://schemas.microsoft.com/office/drawing/2014/main" id="{C8B66BEF-7CFF-41BD-AB72-348B810933B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010400" y="4889500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hangingPunct="1">
              <a:spcBef>
                <a:spcPts val="0"/>
              </a:spcBef>
              <a:buNone/>
              <a:defRPr sz="1000" b="0" i="0" u="none" strike="noStrike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A648D8E-E767-4A15-BBAF-54E4B8777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40" r:id="rId10"/>
    <p:sldLayoutId id="2147483841" r:id="rId11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 kern="1200">
          <a:solidFill>
            <a:srgbClr val="000559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559"/>
          </a:solidFill>
          <a:latin typeface="Roboto" panose="02000000000000000000" pitchFamily="2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559"/>
          </a:solidFill>
          <a:latin typeface="Roboto" panose="02000000000000000000" pitchFamily="2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559"/>
          </a:solidFill>
          <a:latin typeface="Roboto" panose="02000000000000000000" pitchFamily="2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559"/>
          </a:solidFill>
          <a:latin typeface="Roboto" panose="02000000000000000000" pitchFamily="2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559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559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559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559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34748"/>
        </a:buClr>
        <a:buFont typeface="Wingdings" panose="05000000000000000000" pitchFamily="2" charset="2"/>
        <a:buChar char="§"/>
        <a:defRPr sz="2000" kern="1200">
          <a:solidFill>
            <a:srgbClr val="0005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34748"/>
        </a:buClr>
        <a:buFont typeface="Wingdings" panose="05000000000000000000" pitchFamily="2" charset="2"/>
        <a:buChar char="§"/>
        <a:defRPr kern="1200">
          <a:solidFill>
            <a:srgbClr val="0005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34748"/>
        </a:buClr>
        <a:buFont typeface="Wingdings" panose="05000000000000000000" pitchFamily="2" charset="2"/>
        <a:buChar char="§"/>
        <a:defRPr sz="1600" kern="1200">
          <a:solidFill>
            <a:srgbClr val="0005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34748"/>
        </a:buClr>
        <a:buFont typeface="Wingdings" panose="05000000000000000000" pitchFamily="2" charset="2"/>
        <a:buChar char="§"/>
        <a:defRPr sz="1400" kern="1200">
          <a:solidFill>
            <a:srgbClr val="0005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34748"/>
        </a:buClr>
        <a:buFont typeface="Wingdings" panose="05000000000000000000" pitchFamily="2" charset="2"/>
        <a:buChar char="§"/>
        <a:defRPr sz="1200" kern="1200">
          <a:solidFill>
            <a:srgbClr val="0005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cvdcheck.org.au/calculator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australia.com.au/wp-content/uploads/Available-here.pdf" TargetMode="External"/><Relationship Id="rId2" Type="http://schemas.openxmlformats.org/officeDocument/2006/relationships/hyperlink" Target="https://www.racgp.org.au/getattachment/010e971d-81a6-435e-90d0-8bb15eff8f7e/Management-of-type-2-diabetes-A-handbook-for-general-practice-Clinical-summary.pdf.aspx" TargetMode="Externa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dcheck.org.au/calculator" TargetMode="Externa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2">
            <a:extLst>
              <a:ext uri="{FF2B5EF4-FFF2-40B4-BE49-F238E27FC236}">
                <a16:creationId xmlns:a16="http://schemas.microsoft.com/office/drawing/2014/main" id="{85DC46B6-47AF-4A57-BD87-918F7306ED8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30238" y="3076575"/>
            <a:ext cx="6985000" cy="828675"/>
          </a:xfrm>
        </p:spPr>
        <p:txBody>
          <a:bodyPr/>
          <a:lstStyle/>
          <a:p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Management of Type 2 Diabetes Mellitus</a:t>
            </a:r>
          </a:p>
          <a:p>
            <a:r>
              <a:rPr lang="en-US" altLang="en-US" sz="1800">
                <a:latin typeface="+mj-lt"/>
                <a:cs typeface="Times New Roman" panose="02020603050405020304" pitchFamily="18" charset="0"/>
              </a:rPr>
              <a:t>February 2025</a:t>
            </a:r>
            <a:endParaRPr lang="en-AU" altLang="en-US" sz="2800" dirty="0">
              <a:latin typeface="+mj-lt"/>
            </a:endParaRPr>
          </a:p>
        </p:txBody>
      </p:sp>
      <p:sp>
        <p:nvSpPr>
          <p:cNvPr id="8195" name="Text Placeholder 23">
            <a:extLst>
              <a:ext uri="{FF2B5EF4-FFF2-40B4-BE49-F238E27FC236}">
                <a16:creationId xmlns:a16="http://schemas.microsoft.com/office/drawing/2014/main" id="{BBE08CFC-B242-456B-B06E-487642E7D1C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30238" y="4306888"/>
            <a:ext cx="2862262" cy="828675"/>
          </a:xfrm>
        </p:spPr>
        <p:txBody>
          <a:bodyPr/>
          <a:lstStyle/>
          <a:p>
            <a:r>
              <a:rPr lang="id-ID" sz="1600" dirty="0">
                <a:effectLst/>
                <a:latin typeface="+mj-lt"/>
                <a:ea typeface="Calibri" panose="020F0502020204030204" pitchFamily="34" charset="0"/>
              </a:rPr>
              <a:t>Dr </a:t>
            </a:r>
            <a:r>
              <a:rPr lang="en-US" dirty="0">
                <a:latin typeface="+mj-lt"/>
                <a:ea typeface="Calibri" panose="020F0502020204030204" pitchFamily="34" charset="0"/>
              </a:rPr>
              <a:t>Simone Gonzo</a:t>
            </a:r>
            <a:endParaRPr lang="en-AU" alt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C515745-0774-4254-9836-60E2150A5D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639" y="1652587"/>
            <a:ext cx="6985000" cy="1063179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C</a:t>
            </a:r>
            <a:r>
              <a:rPr lang="en-AU" dirty="0" err="1">
                <a:solidFill>
                  <a:srgbClr val="FFFFFF"/>
                </a:solidFill>
                <a:cs typeface="Times New Roman" panose="02020603050405020304" pitchFamily="18" charset="0"/>
              </a:rPr>
              <a:t>linical</a:t>
            </a:r>
            <a:r>
              <a:rPr lang="en-AU" dirty="0">
                <a:solidFill>
                  <a:srgbClr val="FFFFFF"/>
                </a:solidFill>
                <a:cs typeface="Times New Roman" panose="02020603050405020304" pitchFamily="18" charset="0"/>
              </a:rPr>
              <a:t> Guideline Update</a:t>
            </a:r>
            <a:endParaRPr lang="en-AU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D1CCD3EE-27C1-BFF9-D90B-02E61FA5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/>
              <a:t>Remission of T2DM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9" y="1370013"/>
            <a:ext cx="3960000" cy="3262312"/>
          </a:xfrm>
        </p:spPr>
        <p:txBody>
          <a:bodyPr wrap="square" anchor="t">
            <a:normAutofit/>
          </a:bodyPr>
          <a:lstStyle/>
          <a:p>
            <a:r>
              <a:rPr lang="en-US"/>
              <a:t>If T2DM remission criteria are met, HbA1c (or, if HbA1c unreliable, fasting plasma glucose or an OGTT) should be performed at a minimum interval of every six months to assess persistence of diabetes remission or relapse of diabetes.</a:t>
            </a:r>
          </a:p>
        </p:txBody>
      </p:sp>
      <p:pic>
        <p:nvPicPr>
          <p:cNvPr id="3" name="Picture 2" descr="A person measuring blood sugar level&#10;&#10;AI-generated content may be incorrect.">
            <a:extLst>
              <a:ext uri="{FF2B5EF4-FFF2-40B4-BE49-F238E27FC236}">
                <a16:creationId xmlns:a16="http://schemas.microsoft.com/office/drawing/2014/main" id="{931FB3C1-88BF-F602-520F-58958FE57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r="7654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94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70000"/>
            <a:ext cx="8750615" cy="64135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Weight management interventions for T2DM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31888"/>
            <a:ext cx="7632848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In overweight or obese diabetics, a nutritionally balanced, calorie reduced diet should be followed.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Exercise programs should be initiated.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Obesity pharmacotherapy should be considered for people with diabetes and overweight or obesity along with lifestyle changes. </a:t>
            </a:r>
          </a:p>
        </p:txBody>
      </p:sp>
    </p:spTree>
    <p:extLst>
      <p:ext uri="{BB962C8B-B14F-4D97-AF65-F5344CB8AC3E}">
        <p14:creationId xmlns:p14="http://schemas.microsoft.com/office/powerpoint/2010/main" val="280157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7" y="239921"/>
            <a:ext cx="8823947" cy="641350"/>
          </a:xfrm>
        </p:spPr>
        <p:txBody>
          <a:bodyPr/>
          <a:lstStyle/>
          <a:p>
            <a:r>
              <a:rPr lang="en-US" dirty="0">
                <a:ea typeface="Roboto"/>
                <a:cs typeface="Roboto"/>
              </a:rPr>
              <a:t>Weight management interventions for </a:t>
            </a:r>
            <a:r>
              <a:rPr lang="en-US" dirty="0">
                <a:ea typeface="+mj-lt"/>
                <a:cs typeface="+mj-lt"/>
              </a:rPr>
              <a:t>T2DM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7" y="1131888"/>
            <a:ext cx="8568953" cy="3500437"/>
          </a:xfrm>
        </p:spPr>
        <p:txBody>
          <a:bodyPr/>
          <a:lstStyle/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People who achieve weight loss goals should be offered long-term (≥1 year) weight maintenance support which should, at minimum include: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monthly contact </a:t>
            </a:r>
            <a:endParaRPr lang="en-US" dirty="0"/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ongoing monitoring and self-monitoring of weight and </a:t>
            </a:r>
            <a:endParaRPr lang="en-US" dirty="0"/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regular physical activity (200–300 min/ week)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5" y="1131888"/>
            <a:ext cx="8340861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Consider metabolic surgery as a weight and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management approach in people with T2DM with BMI ≥30.0 who are otherwise good surgical candidates.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Consider metabolic surgery for people with T2DM and BMI 30.0–34.9 if </a:t>
            </a:r>
            <a:r>
              <a:rPr lang="en-US" dirty="0" err="1">
                <a:latin typeface="Roboto"/>
                <a:ea typeface="Roboto"/>
                <a:cs typeface="Roboto"/>
              </a:rPr>
              <a:t>hyperglycaemia</a:t>
            </a:r>
            <a:r>
              <a:rPr lang="en-US" dirty="0">
                <a:latin typeface="Roboto"/>
                <a:ea typeface="Roboto"/>
                <a:cs typeface="Roboto"/>
              </a:rPr>
              <a:t> is inadequately managed despite optimal treatment with either oral or injectable medications.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C5993D-28BE-367F-F781-E3B4A4E83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7" y="239921"/>
            <a:ext cx="8823947" cy="641350"/>
          </a:xfrm>
        </p:spPr>
        <p:txBody>
          <a:bodyPr/>
          <a:lstStyle/>
          <a:p>
            <a:r>
              <a:rPr lang="en-US" dirty="0">
                <a:ea typeface="Roboto"/>
                <a:cs typeface="Roboto"/>
              </a:rPr>
              <a:t>Weight management interventions for </a:t>
            </a:r>
            <a:r>
              <a:rPr lang="en-US" dirty="0">
                <a:ea typeface="+mj-lt"/>
                <a:cs typeface="+mj-lt"/>
              </a:rPr>
              <a:t>T2DM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5C36-2D0D-6B45-7D7A-AA343FBD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5688FBA-B90A-696C-0ACA-20EE635F4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19" y="1131888"/>
            <a:ext cx="8589478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Medications associated with weight gain: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insulin, sulfonylureas, thiazolidinediones, </a:t>
            </a:r>
            <a:endParaRPr lang="en-US" dirty="0"/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second-generation antipsychotics (esp. olanzapine and clozapine), beta-blockers (esp. propranolol),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tricyclic antidepressants,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lithium,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pizotifen,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sodium valproate and </a:t>
            </a:r>
          </a:p>
          <a:p>
            <a:pPr lvl="1"/>
            <a:r>
              <a:rPr lang="en-US" dirty="0" err="1">
                <a:latin typeface="Roboto"/>
                <a:ea typeface="Roboto"/>
                <a:cs typeface="Roboto"/>
              </a:rPr>
              <a:t>glucocorticosteroids</a:t>
            </a:r>
            <a:r>
              <a:rPr lang="en-US" dirty="0">
                <a:latin typeface="Roboto"/>
                <a:ea typeface="Roboto"/>
                <a:cs typeface="Roboto"/>
              </a:rPr>
              <a:t>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976A77-1259-B74A-6050-FEF81F396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7" y="239921"/>
            <a:ext cx="8823947" cy="641350"/>
          </a:xfrm>
        </p:spPr>
        <p:txBody>
          <a:bodyPr/>
          <a:lstStyle/>
          <a:p>
            <a:r>
              <a:rPr lang="en-US" dirty="0">
                <a:ea typeface="Roboto"/>
                <a:cs typeface="Roboto"/>
              </a:rPr>
              <a:t>Weight management interventions for </a:t>
            </a:r>
            <a:r>
              <a:rPr lang="en-US" dirty="0">
                <a:ea typeface="+mj-lt"/>
                <a:cs typeface="+mj-lt"/>
              </a:rPr>
              <a:t>T2DM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altLang="en-US" dirty="0">
                <a:ea typeface="Roboto"/>
                <a:cs typeface="Arial"/>
              </a:rPr>
              <a:t>Sleep and diabetes</a:t>
            </a:r>
            <a:endParaRPr lang="en-US" altLang="en-US" dirty="0">
              <a:ea typeface="Roboto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412869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Consider screening for sleep health in people with diabetes, including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symptoms of sleep disorders,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disruptions to sleep due to diabetes symptoms or management needs and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worries about sleep. </a:t>
            </a:r>
          </a:p>
          <a:p>
            <a:pPr lvl="1"/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Refer to sleep medicine specialists and/or qualified </a:t>
            </a:r>
            <a:r>
              <a:rPr lang="en-US" dirty="0" err="1">
                <a:latin typeface="Roboto"/>
                <a:ea typeface="Roboto"/>
                <a:cs typeface="Roboto"/>
              </a:rPr>
              <a:t>behavioural</a:t>
            </a:r>
            <a:r>
              <a:rPr lang="en-US" dirty="0">
                <a:latin typeface="Roboto"/>
                <a:ea typeface="Roboto"/>
                <a:cs typeface="Roboto"/>
              </a:rPr>
              <a:t> health professionals as indicated.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2587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70000"/>
            <a:ext cx="8741912" cy="641350"/>
          </a:xfrm>
        </p:spPr>
        <p:txBody>
          <a:bodyPr/>
          <a:lstStyle/>
          <a:p>
            <a:r>
              <a:rPr lang="en-US" sz="2600" b="0" dirty="0">
                <a:ea typeface="+mj-lt"/>
                <a:cs typeface="+mj-lt"/>
              </a:rPr>
              <a:t>Disability, dementia, cognitive decline &amp; hearing impairment</a:t>
            </a:r>
            <a:endParaRPr lang="en-US" sz="2600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31888"/>
            <a:ext cx="813690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Screening for early detection of mild cognitive impairment or dementia should be performed for adults &gt;65yo at the initial visit, annually, and as appropriate.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In the presence of cognitive impairment, diabetes treatment plans should be simplified as much as possible and tailored to </a:t>
            </a:r>
            <a:r>
              <a:rPr lang="en-US" dirty="0" err="1">
                <a:latin typeface="Roboto"/>
                <a:ea typeface="Roboto"/>
                <a:cs typeface="Roboto"/>
              </a:rPr>
              <a:t>minimise</a:t>
            </a:r>
            <a:r>
              <a:rPr lang="en-US" dirty="0">
                <a:latin typeface="Roboto"/>
                <a:ea typeface="Roboto"/>
                <a:cs typeface="Roboto"/>
              </a:rPr>
              <a:t> the risk of </a:t>
            </a:r>
            <a:r>
              <a:rPr lang="en-US" dirty="0" err="1">
                <a:latin typeface="Roboto"/>
                <a:ea typeface="Roboto"/>
                <a:cs typeface="Roboto"/>
              </a:rPr>
              <a:t>hypoglycaemia</a:t>
            </a:r>
            <a:r>
              <a:rPr lang="en-US" dirty="0">
                <a:latin typeface="Roboto"/>
                <a:ea typeface="Roboto"/>
                <a:cs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2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A6D1-EC69-4500-A0CB-7EF539608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441" y="1742400"/>
            <a:ext cx="6985000" cy="1217611"/>
          </a:xfrm>
        </p:spPr>
        <p:txBody>
          <a:bodyPr/>
          <a:lstStyle/>
          <a:p>
            <a:r>
              <a:rPr lang="en-US" altLang="en-US" dirty="0">
                <a:latin typeface="Roboto" panose="02000000000000000000" pitchFamily="2" charset="0"/>
                <a:cs typeface="Times New Roman" panose="02020603050405020304" pitchFamily="18" charset="0"/>
              </a:rPr>
              <a:t>New Clinical Guideline</a:t>
            </a:r>
            <a:endParaRPr lang="en-AU" altLang="en-US" sz="4400" dirty="0">
              <a:latin typeface="+mj-lt"/>
            </a:endParaRPr>
          </a:p>
          <a:p>
            <a:endParaRPr lang="en-AU" dirty="0"/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E008172D-3499-45EA-A1A9-FACAEABD506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/>
          <a:p>
            <a:r>
              <a:rPr lang="en-US" altLang="en-US" sz="2800" dirty="0">
                <a:latin typeface="Roboto"/>
                <a:ea typeface="Roboto"/>
                <a:cs typeface="Roboto"/>
              </a:rPr>
              <a:t>End Unit 1 – New topics</a:t>
            </a:r>
            <a:endParaRPr lang="en-AU" altLang="en-US" sz="2800" dirty="0"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12D18D1F-EBF9-13FE-5B0B-28BB6292E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4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E8A6C-2217-EDA5-10C5-93781727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35474-953B-87F2-5D52-B0C43A7489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441" y="1742400"/>
            <a:ext cx="6985000" cy="1217611"/>
          </a:xfrm>
        </p:spPr>
        <p:txBody>
          <a:bodyPr/>
          <a:lstStyle/>
          <a:p>
            <a:r>
              <a:rPr lang="en-US" altLang="en-US" dirty="0">
                <a:latin typeface="Roboto" panose="02000000000000000000" pitchFamily="2" charset="0"/>
                <a:cs typeface="Times New Roman" panose="02020603050405020304" pitchFamily="18" charset="0"/>
              </a:rPr>
              <a:t>Clinical Guideline Update</a:t>
            </a:r>
            <a:endParaRPr lang="en-AU" altLang="en-US" sz="4400" dirty="0">
              <a:latin typeface="+mj-lt"/>
            </a:endParaRP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E4BA43E4-35DC-CFDA-006C-650FC948404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/>
          <a:p>
            <a:r>
              <a:rPr lang="en-US" altLang="en-US" sz="2800" dirty="0">
                <a:latin typeface="Roboto"/>
                <a:ea typeface="Roboto"/>
                <a:cs typeface="Roboto"/>
              </a:rPr>
              <a:t>Unit 2 – Significant updates</a:t>
            </a:r>
            <a:endParaRPr lang="en-AU" altLang="en-US" sz="2800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0317B05-9F72-303C-BF36-8A5D5CBD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Early-onset type 2 diabetes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2847951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For people aged 18–30 years with early onset T2DM, due to the complexity of management and higher risk of complications, consider referral to an endocrinologist.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close-up of a diabetes&#10;&#10;AI-generated content may be incorrect.">
            <a:extLst>
              <a:ext uri="{FF2B5EF4-FFF2-40B4-BE49-F238E27FC236}">
                <a16:creationId xmlns:a16="http://schemas.microsoft.com/office/drawing/2014/main" id="{FA448AE4-199B-48BF-8DD4-F674BC997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54" y="1139881"/>
            <a:ext cx="5375262" cy="35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A9A1-946A-DB3A-3380-A19B07083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35DAA9D-9A26-BCD1-7782-E9C375408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altLang="en-US"/>
              <a:t>Welcome to Country</a:t>
            </a:r>
            <a:endParaRPr lang="en-AU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31B64A-B895-8B1E-4742-9E5F9F094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842" y="1059582"/>
            <a:ext cx="5574315" cy="3741910"/>
          </a:xfrm>
        </p:spPr>
      </p:pic>
    </p:spTree>
    <p:extLst>
      <p:ext uri="{BB962C8B-B14F-4D97-AF65-F5344CB8AC3E}">
        <p14:creationId xmlns:p14="http://schemas.microsoft.com/office/powerpoint/2010/main" val="104724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2" y="270000"/>
            <a:ext cx="8628893" cy="641350"/>
          </a:xfrm>
        </p:spPr>
        <p:txBody>
          <a:bodyPr/>
          <a:lstStyle/>
          <a:p>
            <a:br>
              <a:rPr lang="en-US" sz="2400" b="0" dirty="0">
                <a:ea typeface="Roboto"/>
                <a:cs typeface="Roboto"/>
              </a:rPr>
            </a:br>
            <a:r>
              <a:rPr lang="en-US" sz="2400" b="0" dirty="0">
                <a:ea typeface="Roboto"/>
                <a:cs typeface="Roboto"/>
              </a:rPr>
              <a:t>Glucose-lowering medication in newly diagnosed T2DM</a:t>
            </a:r>
            <a:br>
              <a:rPr lang="en-US" u="sng" dirty="0">
                <a:latin typeface="Roboto"/>
                <a:ea typeface="Roboto"/>
                <a:cs typeface="Roboto"/>
              </a:rPr>
            </a:b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A person-centred approach should be used to guide the choice of glucose-lowering medication.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Considerations include: </a:t>
            </a:r>
            <a:endParaRPr lang="en-US" dirty="0"/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comorbidities (atherosclerotic CV disease, heart failure, CKD)</a:t>
            </a:r>
            <a:endParaRPr lang="en-US" dirty="0"/>
          </a:p>
          <a:p>
            <a:pPr lvl="1"/>
            <a:r>
              <a:rPr lang="en-US" dirty="0" err="1">
                <a:latin typeface="Roboto"/>
                <a:ea typeface="Roboto"/>
                <a:cs typeface="Roboto"/>
              </a:rPr>
              <a:t>hypoglycaemia</a:t>
            </a:r>
            <a:r>
              <a:rPr lang="en-US" dirty="0">
                <a:latin typeface="Roboto"/>
                <a:ea typeface="Roboto"/>
                <a:cs typeface="Roboto"/>
              </a:rPr>
              <a:t> risk</a:t>
            </a:r>
            <a:endParaRPr lang="en-US" dirty="0"/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impact on weight</a:t>
            </a:r>
            <a:endParaRPr lang="en-US" dirty="0"/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cost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risk for side effects and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individual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cs typeface="Roboto"/>
              </a:rPr>
              <a:t>Medical management of glycaemia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Healthy </a:t>
            </a:r>
            <a:r>
              <a:rPr lang="en-US" dirty="0" err="1">
                <a:latin typeface="Roboto"/>
                <a:ea typeface="Roboto"/>
                <a:cs typeface="Roboto"/>
              </a:rPr>
              <a:t>behaviour</a:t>
            </a:r>
            <a:r>
              <a:rPr lang="en-US" dirty="0">
                <a:latin typeface="Roboto"/>
                <a:ea typeface="Roboto"/>
                <a:cs typeface="Roboto"/>
              </a:rPr>
              <a:t> interventions should be initiated at diagnosis.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If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targets are not achieved within three months using healthy </a:t>
            </a:r>
            <a:r>
              <a:rPr lang="en-US" dirty="0" err="1">
                <a:latin typeface="Roboto"/>
                <a:ea typeface="Roboto"/>
                <a:cs typeface="Roboto"/>
              </a:rPr>
              <a:t>behaviour</a:t>
            </a:r>
            <a:r>
              <a:rPr lang="en-US" dirty="0">
                <a:latin typeface="Roboto"/>
                <a:ea typeface="Roboto"/>
                <a:cs typeface="Roboto"/>
              </a:rPr>
              <a:t> interventions alone, anti-</a:t>
            </a:r>
            <a:r>
              <a:rPr lang="en-US" dirty="0" err="1">
                <a:latin typeface="Roboto"/>
                <a:ea typeface="Roboto"/>
                <a:cs typeface="Roboto"/>
              </a:rPr>
              <a:t>hyperglycaemic</a:t>
            </a:r>
            <a:r>
              <a:rPr lang="en-US" dirty="0">
                <a:latin typeface="Roboto"/>
                <a:ea typeface="Roboto"/>
                <a:cs typeface="Roboto"/>
              </a:rPr>
              <a:t> therapy should be added to reduce the risk of microvascular complications.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562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cs typeface="Roboto"/>
              </a:rPr>
              <a:t>Medical management of glycaemia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131888"/>
            <a:ext cx="8484877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Metformin should usually be selected before other agents due to: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low risk of </a:t>
            </a:r>
            <a:r>
              <a:rPr lang="en-US" dirty="0" err="1">
                <a:latin typeface="Roboto"/>
                <a:ea typeface="Roboto"/>
                <a:cs typeface="Roboto"/>
              </a:rPr>
              <a:t>hypoglycaemia</a:t>
            </a:r>
            <a:r>
              <a:rPr lang="en-US" dirty="0">
                <a:latin typeface="Roboto"/>
                <a:ea typeface="Roboto"/>
                <a:cs typeface="Roboto"/>
              </a:rPr>
              <a:t> and weight gain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long-term experience with this agent.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Individuals with metabolic decompensation e.g.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marked </a:t>
            </a:r>
            <a:r>
              <a:rPr lang="en-US" dirty="0" err="1">
                <a:latin typeface="Roboto"/>
                <a:ea typeface="Roboto"/>
                <a:cs typeface="Roboto"/>
              </a:rPr>
              <a:t>hyperglycaemia</a:t>
            </a:r>
            <a:r>
              <a:rPr lang="en-US" dirty="0">
                <a:latin typeface="Roboto"/>
                <a:ea typeface="Roboto"/>
                <a:cs typeface="Roboto"/>
              </a:rPr>
              <a:t>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ketosis or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unintentional weight loss </a:t>
            </a:r>
          </a:p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consider insulin with or without metformin to correct the relative insulin deficiency.</a:t>
            </a:r>
          </a:p>
        </p:txBody>
      </p:sp>
    </p:spTree>
    <p:extLst>
      <p:ext uri="{BB962C8B-B14F-4D97-AF65-F5344CB8AC3E}">
        <p14:creationId xmlns:p14="http://schemas.microsoft.com/office/powerpoint/2010/main" val="234582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769EC6C-C130-4483-B16F-4006BF4A5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Advancing treatment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7297039-B12F-475E-858E-8D12CD8BD1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Dose adjustments to, and/or addition of, glucose-lowering medications should be made in order to attain target glycated </a:t>
            </a:r>
            <a:r>
              <a:rPr lang="en-US" dirty="0" err="1">
                <a:latin typeface="Roboto"/>
                <a:ea typeface="Roboto"/>
                <a:cs typeface="Roboto"/>
              </a:rPr>
              <a:t>haemoglobin</a:t>
            </a:r>
            <a:r>
              <a:rPr lang="en-US" dirty="0">
                <a:latin typeface="Roboto"/>
                <a:ea typeface="Roboto"/>
                <a:cs typeface="Roboto"/>
              </a:rPr>
              <a:t> (HbA1c) within 3–6 months.</a:t>
            </a:r>
            <a:endParaRPr lang="en-US" altLang="en-US" dirty="0"/>
          </a:p>
          <a:p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If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targets are not achieved, other classes of glucose-lowering agents should be added or substituted to improve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control.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52650-CE4E-6788-0F2F-B29C9442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489A1D7-A526-1C15-8AC3-E7E6CA610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Advancing treatment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66649D1-4A44-1B9C-3BF4-09315DF8A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23478"/>
            <a:ext cx="3710916" cy="4608512"/>
          </a:xfrm>
        </p:spPr>
      </p:pic>
    </p:spTree>
    <p:extLst>
      <p:ext uri="{BB962C8B-B14F-4D97-AF65-F5344CB8AC3E}">
        <p14:creationId xmlns:p14="http://schemas.microsoft.com/office/powerpoint/2010/main" val="406906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9C3C-BB4C-3EF4-D065-621F5477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AAD9800-13C9-1EB1-7E42-254843D23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Use of technology in T2DM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2FBF53F-BA00-D288-CA25-4550FA9735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888"/>
            <a:ext cx="8556885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Continuous glucose monitoring (CGM) should be considered for continual or intermittent use in all individuals with T2DM on intensive insulin therapy (multiple daily injections [MDIs] or insulin pumps), subject to individual factors and the availability of resources.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0536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25D8-4AA6-0D09-A284-86B81D83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B5BE6E1-F40C-0907-3EB7-7261B03CC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96028"/>
            <a:ext cx="8328794" cy="723153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T2DM and cardiovascular risk </a:t>
            </a:r>
            <a:endParaRPr lang="en-US" sz="2400" b="0" dirty="0">
              <a:ea typeface="Roboto"/>
              <a:cs typeface="Roboto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551E2E8-5F46-6823-639F-B9EA6ED8BA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Calculate cardiovascular disease (CVD) risk level using the Australian absolute cardiovascular disease risk calculator (Aus CVD Risk Calculator) (http://www.cvdcheck.org.au/).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 Age ranges for assessing CVD risk in people without known CVD:</a:t>
            </a: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All people aged 45–79 years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People with diabetes aged 35–79 years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Aboriginal and Torres Strait Islander people aged 30–79 years.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Assess individual CVD risk factors in Aboriginal and Torres Strait Islander people aged 18–29 years</a:t>
            </a:r>
          </a:p>
        </p:txBody>
      </p:sp>
    </p:spTree>
    <p:extLst>
      <p:ext uri="{BB962C8B-B14F-4D97-AF65-F5344CB8AC3E}">
        <p14:creationId xmlns:p14="http://schemas.microsoft.com/office/powerpoint/2010/main" val="48210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E07E-B8B6-D085-75DB-5B1D8EF43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4CC838F-6187-00BF-7A18-4833B0E58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96028"/>
            <a:ext cx="8328794" cy="723153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T2DM and cardiovascular risk </a:t>
            </a:r>
            <a:endParaRPr lang="en-US" sz="2400" b="0" dirty="0">
              <a:ea typeface="Roboto"/>
              <a:cs typeface="Roboto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C576D4D-DA33-4A2B-E146-D7BD5B019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Roboto"/>
                <a:ea typeface="Roboto"/>
                <a:cs typeface="Roboto"/>
                <a:hlinkClick r:id="rId2"/>
              </a:rPr>
              <a:t>https://www.cvdcheck.org.au/calculator</a:t>
            </a:r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stethoscope and a red heart&#10;&#10;AI-generated content may be incorrect.">
            <a:extLst>
              <a:ext uri="{FF2B5EF4-FFF2-40B4-BE49-F238E27FC236}">
                <a16:creationId xmlns:a16="http://schemas.microsoft.com/office/drawing/2014/main" id="{91C7525C-3249-BC87-ACA4-A847E68BD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52" y="1559101"/>
            <a:ext cx="4778896" cy="31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8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46F53-FE55-53A2-7946-E1FCD84B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F91BCF6-AD4B-22A0-8BCF-C5BEB51EB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96028"/>
            <a:ext cx="8328794" cy="723153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T2DM and cardiovascular risk </a:t>
            </a:r>
            <a:endParaRPr lang="en-US" sz="2400" b="0" dirty="0">
              <a:ea typeface="Roboto"/>
              <a:cs typeface="Roboto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D02273-86D1-4E02-7548-A742DA740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8" y="1226220"/>
            <a:ext cx="8328025" cy="3311773"/>
          </a:xfrm>
        </p:spPr>
      </p:pic>
    </p:spTree>
    <p:extLst>
      <p:ext uri="{BB962C8B-B14F-4D97-AF65-F5344CB8AC3E}">
        <p14:creationId xmlns:p14="http://schemas.microsoft.com/office/powerpoint/2010/main" val="421319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2BA21-5CBE-67DB-8502-CF79868D0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32CEDBE-E022-5A48-6AC6-1300148EB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Roboto"/>
                <a:cs typeface="Roboto"/>
              </a:rPr>
              <a:t>T2DM and cardiovascular risk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567A052-9C6C-3634-22DA-8A247399F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131888"/>
            <a:ext cx="8268853" cy="3500437"/>
          </a:xfrm>
        </p:spPr>
        <p:txBody>
          <a:bodyPr/>
          <a:lstStyle/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For ATSI people, consider reclassifying estimated CVD risk to a higher risk category after assessing the person’s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clinical,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psychological,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socioeconomic circumstances and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community CVD prevalence.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9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904F769-379D-480B-BE98-20721B5B7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altLang="en-US"/>
              <a:t>Disclosures</a:t>
            </a:r>
            <a:endParaRPr lang="en-AU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C4F3DE2-12C1-493F-B74E-2B931A24B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5604556" cy="3500437"/>
          </a:xfrm>
        </p:spPr>
        <p:txBody>
          <a:bodyPr/>
          <a:lstStyle/>
          <a:p>
            <a:r>
              <a:rPr lang="en-US" altLang="en-US" dirty="0"/>
              <a:t>Dr Simone Gonzo is in private practice at Caboolture, Queensland</a:t>
            </a:r>
          </a:p>
          <a:p>
            <a:r>
              <a:rPr lang="en-US" altLang="en-US" dirty="0"/>
              <a:t>Is a GP Supervisor for </a:t>
            </a:r>
            <a:r>
              <a:rPr lang="en-US" altLang="en-US" dirty="0" err="1"/>
              <a:t>RACGP</a:t>
            </a:r>
            <a:endParaRPr lang="en-US" altLang="en-US" dirty="0"/>
          </a:p>
          <a:p>
            <a:r>
              <a:rPr lang="en-US" altLang="en-US" dirty="0"/>
              <a:t>Teaches medical students from The University of Queensland</a:t>
            </a:r>
          </a:p>
          <a:p>
            <a:r>
              <a:rPr lang="en-US" altLang="en-US" dirty="0"/>
              <a:t>Completing a Masters of Healthcare Leadership</a:t>
            </a:r>
            <a:endParaRPr lang="en-AU" altLang="en-US" dirty="0"/>
          </a:p>
          <a:p>
            <a:endParaRPr lang="en-AU" altLang="en-US" dirty="0"/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B71BF7C-5C97-993D-12A6-AFBBF2E8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8120" y="1585927"/>
            <a:ext cx="3632316" cy="27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02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3C1D-EC97-CC93-8FF1-0DFCE6D2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44E7080-4550-8D4C-EE94-951AB7033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Roboto"/>
                <a:cs typeface="Roboto"/>
              </a:rPr>
              <a:t>T2DM and cardiovascular risk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8F5DF4E-80DC-F97C-4620-8EACABD392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In people whose estimated CVD risk is close to the threshold for a higher risk category, consider reclassifying estimated CVD risk to the higher risk category for the following groups: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Māori people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Pacific Islander people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People of South Asian ethnicity (Indian, Pakistani, Bangladeshi, Sri Lankan, Nepali, Bhutanese, or Maldivian ethnicities)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People with pre-existing CVD are at high risk of another CVD event.</a:t>
            </a:r>
          </a:p>
        </p:txBody>
      </p:sp>
    </p:spTree>
    <p:extLst>
      <p:ext uri="{BB962C8B-B14F-4D97-AF65-F5344CB8AC3E}">
        <p14:creationId xmlns:p14="http://schemas.microsoft.com/office/powerpoint/2010/main" val="1408450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D8C99-2CDA-159E-24B2-78AB8C5ED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666BF0A-C2BC-E67D-AE00-D8C509D5A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Managing CVD risk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22CC92F-1F85-C85F-5C32-7B15117B4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1" y="1131888"/>
            <a:ext cx="8407397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For people at high risk of CVD (≥10%), prescribe: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lipid-modifying medicines and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blood pressure-lowering medicines </a:t>
            </a:r>
          </a:p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 to reduce CVD risk, unless contraindicated or clinically inappropriate. </a:t>
            </a:r>
          </a:p>
          <a:p>
            <a:pPr marL="0" indent="0">
              <a:buNone/>
            </a:pP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Explain the potential benefits and harms of treatment to the person and encourage shared decision-making. </a:t>
            </a:r>
          </a:p>
          <a:p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Encourage, support and advise a healthy lifestyle.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58290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8AB7-525D-F2A3-2159-3F46B507C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2588561-A0D8-710A-0DDC-CBFDDBAAF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Roboto"/>
                <a:cs typeface="Roboto"/>
              </a:rPr>
              <a:t>T2DM and cardiovascular risk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7382100-A106-D489-1605-12808CDBE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888"/>
            <a:ext cx="8556885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In adults with T2DM who also have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CVD,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multiple cardiovascular risk factors and/or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kidney disease.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recommend the addition of 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sodium–glucose cotransporter 2 inhibitor (empagliflozin)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a glucagonlike peptide-1 receptor agonist (</a:t>
            </a:r>
            <a:r>
              <a:rPr lang="en-US" dirty="0" err="1">
                <a:latin typeface="Roboto"/>
                <a:ea typeface="Roboto"/>
                <a:cs typeface="Roboto"/>
              </a:rPr>
              <a:t>semaglutide</a:t>
            </a:r>
            <a:r>
              <a:rPr lang="en-US" dirty="0">
                <a:latin typeface="Roboto"/>
                <a:ea typeface="Roboto"/>
                <a:cs typeface="Roboto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to other glucose-lowering medication/s.</a:t>
            </a:r>
          </a:p>
        </p:txBody>
      </p:sp>
    </p:spTree>
    <p:extLst>
      <p:ext uri="{BB962C8B-B14F-4D97-AF65-F5344CB8AC3E}">
        <p14:creationId xmlns:p14="http://schemas.microsoft.com/office/powerpoint/2010/main" val="423454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46A05-4CFA-0560-AC7D-5CA25ABCA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0A30B1E-404A-9E4F-5888-ECDD46494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Roboto"/>
                <a:cs typeface="Roboto"/>
              </a:rPr>
              <a:t>T2DM and cardiovascular risk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74A0DEC-081F-2F52-27F4-B1DDC6846D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888"/>
            <a:ext cx="8328795" cy="3500437"/>
          </a:xfrm>
        </p:spPr>
        <p:txBody>
          <a:bodyPr/>
          <a:lstStyle/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Multiple CV risk factors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men &gt;55 years of age or women &gt;60 years of age with T2DM who have one or more additional traditional risk factors, including: </a:t>
            </a:r>
          </a:p>
          <a:p>
            <a:pPr lvl="2"/>
            <a:r>
              <a:rPr lang="en-US" dirty="0">
                <a:latin typeface="Roboto"/>
                <a:ea typeface="Roboto"/>
                <a:cs typeface="Roboto"/>
              </a:rPr>
              <a:t>hypertension, </a:t>
            </a:r>
            <a:endParaRPr lang="en-US" dirty="0"/>
          </a:p>
          <a:p>
            <a:pPr lvl="2"/>
            <a:r>
              <a:rPr lang="en-US" dirty="0" err="1">
                <a:latin typeface="Roboto"/>
                <a:ea typeface="Roboto"/>
                <a:cs typeface="Roboto"/>
              </a:rPr>
              <a:t>dyslipidaemia</a:t>
            </a:r>
            <a:r>
              <a:rPr lang="en-US" dirty="0">
                <a:latin typeface="Roboto"/>
                <a:ea typeface="Roboto"/>
                <a:cs typeface="Roboto"/>
              </a:rPr>
              <a:t> or </a:t>
            </a:r>
            <a:endParaRPr lang="en-US" dirty="0"/>
          </a:p>
          <a:p>
            <a:pPr lvl="2"/>
            <a:r>
              <a:rPr lang="en-US" dirty="0">
                <a:latin typeface="Roboto"/>
                <a:ea typeface="Roboto"/>
                <a:cs typeface="Roboto"/>
              </a:rPr>
              <a:t>smoking.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9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BD20B-8484-90DD-7346-72F8568A2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5BB5CFE-4AAD-5807-0655-7D594742D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Antihypertensive medication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21885A7-5A8D-D3F2-A859-F93C905906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888"/>
            <a:ext cx="8556885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Antihypertensive therapy is strongly recommended in patients with diabetes and systolic blood pressure ≥140 mmHg.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BP targets should be </a:t>
            </a:r>
            <a:r>
              <a:rPr lang="en-US" dirty="0" err="1">
                <a:latin typeface="Roboto"/>
                <a:ea typeface="Roboto"/>
                <a:cs typeface="Roboto"/>
              </a:rPr>
              <a:t>individualised</a:t>
            </a:r>
            <a:r>
              <a:rPr lang="en-US" dirty="0">
                <a:latin typeface="Roboto"/>
                <a:ea typeface="Roboto"/>
                <a:cs typeface="Roboto"/>
              </a:rPr>
              <a:t> through a shared decision-making process that addresses: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CV risk,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potential adverse effects of antihypertensive medications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individual preferences.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Any of the first-line antihypertensive drugs that effectively lower blood pressure are recommended.</a:t>
            </a:r>
          </a:p>
        </p:txBody>
      </p:sp>
    </p:spTree>
    <p:extLst>
      <p:ext uri="{BB962C8B-B14F-4D97-AF65-F5344CB8AC3E}">
        <p14:creationId xmlns:p14="http://schemas.microsoft.com/office/powerpoint/2010/main" val="372450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D49C-4499-5178-8F67-057ACCC9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45B0DFF-B5F0-701E-CFA8-8B183BCA2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Antihypertensive medication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7D868B-FD5E-E30D-A089-23716D234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299" y="1131888"/>
            <a:ext cx="4865964" cy="3500437"/>
          </a:xfrm>
        </p:spPr>
      </p:pic>
    </p:spTree>
    <p:extLst>
      <p:ext uri="{BB962C8B-B14F-4D97-AF65-F5344CB8AC3E}">
        <p14:creationId xmlns:p14="http://schemas.microsoft.com/office/powerpoint/2010/main" val="2775194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9531-80EB-4BAF-74E6-2800CC12C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31A70D0-2779-1005-700E-72C66673C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Antihypertensive medication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3D1CE3E-2895-42CF-A068-AA85F78B0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087537"/>
            <a:ext cx="8172711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In patients with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diabetes and hypertension,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chronic kidney disease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comorbidities of heart disease, </a:t>
            </a:r>
          </a:p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a blood pressure target of &lt;140/90 mmHg is recommended.</a:t>
            </a:r>
            <a:endParaRPr lang="en-US" dirty="0"/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In patients with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hypertension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a history of transient ischemic attack (TIA) or stroke, </a:t>
            </a:r>
          </a:p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a blood pressure target of &lt;140/90 mmHg is recommended.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7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F29F-A11B-6336-A618-5BEE72D7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D735D2F-EF02-5116-FA8C-81615B834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>
                <a:ea typeface="+mj-lt"/>
                <a:cs typeface="+mj-lt"/>
              </a:rPr>
              <a:t>Lipid-lowering medications</a:t>
            </a:r>
            <a:endParaRPr 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7BED710-7D7A-57E5-85A7-223BBA716B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All adults with T2DM and known prior CVD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should receive the maximum tolerated dose of a statin, irrespective of their lipid levels (except </a:t>
            </a:r>
            <a:r>
              <a:rPr lang="en-US" dirty="0" err="1">
                <a:latin typeface="Roboto"/>
                <a:ea typeface="Roboto"/>
                <a:cs typeface="Roboto"/>
              </a:rPr>
              <a:t>haemorrhagic</a:t>
            </a:r>
            <a:r>
              <a:rPr lang="en-US" dirty="0">
                <a:latin typeface="Roboto"/>
                <a:ea typeface="Roboto"/>
                <a:cs typeface="Roboto"/>
              </a:rPr>
              <a:t> stroke).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fibrates should be commenced in addition to a statin or on their own (for those intolerant to statin) when fasting triglycerides are &gt;2.3 mmol/L, or high-density lipoprotein (HDL) cholesterol is low.</a:t>
            </a:r>
          </a:p>
        </p:txBody>
      </p:sp>
    </p:spTree>
    <p:extLst>
      <p:ext uri="{BB962C8B-B14F-4D97-AF65-F5344CB8AC3E}">
        <p14:creationId xmlns:p14="http://schemas.microsoft.com/office/powerpoint/2010/main" val="2849536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A8559-8BE5-8207-D906-0734BC79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98A08EE-2014-0488-825C-F5CFDFC80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>
                <a:ea typeface="+mj-lt"/>
                <a:cs typeface="+mj-lt"/>
              </a:rPr>
              <a:t>Lipid-lowering medications</a:t>
            </a:r>
            <a:endParaRPr 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2D43D90-5ED3-438A-7B16-8D029C33C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4" y="1131888"/>
            <a:ext cx="832879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In individuals with atherosclerotic CVD (ASCVD) or other CV risk factors on a statin with controlled low-density lipoprotein (LDL) cholesterol but elevated triglycerides (1.5–5.6 mmol/L), the addition of </a:t>
            </a:r>
            <a:r>
              <a:rPr lang="en-US" dirty="0" err="1">
                <a:latin typeface="Roboto"/>
                <a:ea typeface="Roboto"/>
                <a:cs typeface="Roboto"/>
              </a:rPr>
              <a:t>icosapent</a:t>
            </a:r>
            <a:r>
              <a:rPr lang="en-US" dirty="0">
                <a:latin typeface="Roboto"/>
                <a:ea typeface="Roboto"/>
                <a:cs typeface="Roboto"/>
              </a:rPr>
              <a:t> ethyl </a:t>
            </a:r>
            <a:r>
              <a:rPr lang="en-US" b="1" dirty="0">
                <a:latin typeface="Roboto"/>
                <a:ea typeface="Roboto"/>
                <a:cs typeface="Roboto"/>
              </a:rPr>
              <a:t>(</a:t>
            </a:r>
            <a:r>
              <a:rPr lang="en-US" dirty="0" err="1">
                <a:latin typeface="Roboto"/>
                <a:ea typeface="Roboto"/>
                <a:cs typeface="Roboto"/>
              </a:rPr>
              <a:t>Vazkepa</a:t>
            </a:r>
            <a:r>
              <a:rPr lang="en-US" dirty="0">
                <a:latin typeface="Roboto"/>
                <a:ea typeface="Roboto"/>
                <a:cs typeface="Roboto"/>
              </a:rPr>
              <a:t>)can be considered to reduce CV risk.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For people with diabetes and ASCVD, treatment with high-intensity statin therapy is recommended to target an LDL cholesterol reduction of ≥50% from baseline and an LDL cholesterol goal of &lt;1.4 mmol/ L.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Addition of ezetimibe or a proprotein convertase subtilisin/</a:t>
            </a:r>
            <a:r>
              <a:rPr lang="en-US" dirty="0" err="1">
                <a:latin typeface="Roboto"/>
                <a:ea typeface="Roboto"/>
                <a:cs typeface="Roboto"/>
              </a:rPr>
              <a:t>kexin</a:t>
            </a:r>
            <a:r>
              <a:rPr lang="en-US" dirty="0">
                <a:latin typeface="Roboto"/>
                <a:ea typeface="Roboto"/>
                <a:cs typeface="Roboto"/>
              </a:rPr>
              <a:t> type 9 (PCSK9) inhibitor/PCSK9 targeted therapies (</a:t>
            </a:r>
            <a:r>
              <a:rPr lang="en-US" dirty="0" err="1">
                <a:latin typeface="Roboto"/>
                <a:ea typeface="Roboto"/>
                <a:cs typeface="Roboto"/>
              </a:rPr>
              <a:t>Praluent</a:t>
            </a:r>
            <a:r>
              <a:rPr lang="en-US" dirty="0">
                <a:latin typeface="Roboto"/>
                <a:ea typeface="Roboto"/>
                <a:cs typeface="Roboto"/>
              </a:rPr>
              <a:t>/Repatha) is recommended if this goal is not achieved on maximum tolerated statin therapy.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94107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63C6-41E7-6581-F9D4-05E0E75B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CA7EA89-547D-6B9A-25C8-794CA76C0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>
                <a:ea typeface="+mj-lt"/>
                <a:cs typeface="+mj-lt"/>
              </a:rPr>
              <a:t>Antithrombotic medication</a:t>
            </a:r>
            <a:endParaRPr 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0BA72A1-2DDC-37C1-4119-F31850AB5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412870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Adults with T2DM and known prior CVD should receive long-term antiplatelet therapy unless there is a clear contraindication.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Aspirin therapy (75–162 mg/day) as a secondary prevention strategy in those with diabetes and a history of ASCVD. </a:t>
            </a:r>
            <a:r>
              <a:rPr lang="en-US" sz="1800" dirty="0">
                <a:latin typeface="Roboto"/>
                <a:ea typeface="Roboto"/>
                <a:cs typeface="Roboto"/>
              </a:rPr>
              <a:t>*Based on a clinical history of atherosclerotic disease not imaging retinopathy risk reduction.</a:t>
            </a:r>
            <a:endParaRPr lang="en-US" altLang="en-US" sz="1800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For individuals with ASCVD and documented aspirin allergy, clopidogrel (75 mg/day) should be used.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8070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904F769-379D-480B-BE98-20721B5B7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altLang="en-US"/>
              <a:t>Learning outcomes</a:t>
            </a:r>
            <a:endParaRPr lang="en-AU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C210-3281-4FD3-8F41-00EE1D87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03" y="1131888"/>
            <a:ext cx="2796245" cy="35004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+mj-lt"/>
                <a:ea typeface="Calibri"/>
                <a:cs typeface="Times New Roman"/>
              </a:rPr>
              <a:t>Determine the content of the updated clinical guideline</a:t>
            </a:r>
            <a:endParaRPr lang="en-AU" dirty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 the new clinical guideline content to patient cases</a:t>
            </a:r>
            <a:endParaRPr lang="en-A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betes equipment and a measuring tape&#10;&#10;AI-generated content may be incorrect.">
            <a:extLst>
              <a:ext uri="{FF2B5EF4-FFF2-40B4-BE49-F238E27FC236}">
                <a16:creationId xmlns:a16="http://schemas.microsoft.com/office/drawing/2014/main" id="{FCBB1DCE-E7D9-97B3-7284-6DB2D490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3" y="1145195"/>
            <a:ext cx="5380193" cy="35867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65DE4-DD02-8E07-0A4A-4C9E0129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5EDB91B-0E53-67AF-2C4D-463F49D16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366459"/>
            <a:ext cx="8328794" cy="544891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Diabetes-related eye disease </a:t>
            </a:r>
            <a:endParaRPr lang="en-US" b="0" dirty="0">
              <a:ea typeface="Roboto"/>
              <a:cs typeface="Roboto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DE91AFB-813E-29C7-F30D-75414097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087537"/>
            <a:ext cx="8844918" cy="3500437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</a:rPr>
              <a:t>Individuals with T2DM should be screened and evaluated for retinopathy by an optometrist or ophthalmologist at the time of diagnosis.</a:t>
            </a:r>
            <a:endParaRPr lang="en-US" altLang="en-US" sz="1800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Follow-up screening interval for people with retinopathy should be tailored to the severity of retinopathy.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The recommended interval for those with no or minimal retinopathy is 1 – 2 years.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Examine higher-risk patients who do not have diabetic retinopathy (DR) at least annually.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High risk defined as: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longer duration of diabetes;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suboptimal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management, BP or lipid control;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people from cross-cultural and linguistically diverse backgrounds.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2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4D3A-4734-EADB-6330-29C90CDAD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D0F270D-1323-3A43-281C-BDF04F5E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427655"/>
            <a:ext cx="8328794" cy="483695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Diabetes-related eye disease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6D3B339-ECF5-583C-41BD-07C682BB84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888"/>
            <a:ext cx="8628893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Conduct annual DR screening for ATSI people with T2DM.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To delay onset and progression of DR, people with T2DM should be offered pharmacologic and non-pharmacological management options to achieve optimal control of: </a:t>
            </a: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blood glucose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blood pressure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lipid levels.</a:t>
            </a:r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Fenofibrate, in addition to statin therapy, may be used in people with T2DM to slow the progression of established retinopathy.</a:t>
            </a:r>
          </a:p>
        </p:txBody>
      </p:sp>
    </p:spTree>
    <p:extLst>
      <p:ext uri="{BB962C8B-B14F-4D97-AF65-F5344CB8AC3E}">
        <p14:creationId xmlns:p14="http://schemas.microsoft.com/office/powerpoint/2010/main" val="1221234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2148-0E36-BC06-3AFA-96E1213A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C0682C5-DCE0-62F4-9564-FECAEB110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Diabetes-related eye disease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8C6F724-5CC7-9ABC-D27F-552CAED54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590"/>
            <a:ext cx="8512397" cy="3500437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</a:rPr>
              <a:t>Refer individuals with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any level of diabetic macular oedema,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moderate or worse non-proliferative DR (a precursor of proliferative DR [PDR]),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or any PDR   </a:t>
            </a:r>
          </a:p>
          <a:p>
            <a:pPr marL="457200" lvl="1" indent="0">
              <a:buNone/>
            </a:pPr>
            <a:r>
              <a:rPr lang="en-US" sz="1800" dirty="0">
                <a:latin typeface="Roboto"/>
                <a:ea typeface="Roboto"/>
                <a:cs typeface="Roboto"/>
              </a:rPr>
              <a:t>to an ophthalmologist.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Rapid and marked reductions in HbA1c as a result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improved </a:t>
            </a:r>
            <a:r>
              <a:rPr lang="en-US" sz="1600" dirty="0" err="1">
                <a:latin typeface="Roboto"/>
                <a:ea typeface="Roboto"/>
                <a:cs typeface="Roboto"/>
              </a:rPr>
              <a:t>glycaemic</a:t>
            </a:r>
            <a:r>
              <a:rPr lang="en-US" sz="1600" dirty="0">
                <a:latin typeface="Roboto"/>
                <a:ea typeface="Roboto"/>
                <a:cs typeface="Roboto"/>
              </a:rPr>
              <a:t> management initiated during pregnancy,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bariatric surgery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intensified insulin treatment </a:t>
            </a:r>
          </a:p>
          <a:p>
            <a:pPr marL="457200" lvl="1" indent="0">
              <a:buNone/>
            </a:pPr>
            <a:r>
              <a:rPr lang="en-US" sz="1800" dirty="0">
                <a:latin typeface="Roboto"/>
                <a:ea typeface="Roboto"/>
                <a:cs typeface="Roboto"/>
              </a:rPr>
              <a:t>have previously been associated with transitory worsening of DR and should be avoided.</a:t>
            </a:r>
            <a:endParaRPr 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75719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945F0-5E62-EBE4-634A-69DEA766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A3AAB78-A04D-B288-F475-031831113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/>
              <a:t>Diabetes-related eye disease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A943043-5124-AF23-EF1D-50D33984719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9" y="1370013"/>
            <a:ext cx="3960000" cy="326231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 err="1"/>
              <a:t>Semaglutide</a:t>
            </a:r>
            <a:r>
              <a:rPr lang="en-US" sz="1700"/>
              <a:t> (Ozempic) has been associated with an increased risk of non-</a:t>
            </a:r>
            <a:r>
              <a:rPr lang="en-US" sz="1700" err="1"/>
              <a:t>arteritic</a:t>
            </a:r>
            <a:r>
              <a:rPr lang="en-US" sz="1700"/>
              <a:t> anterior ischemic optic neuropathy in an observational study. </a:t>
            </a:r>
          </a:p>
          <a:p>
            <a:pPr>
              <a:lnSpc>
                <a:spcPct val="90000"/>
              </a:lnSpc>
            </a:pPr>
            <a:r>
              <a:rPr lang="en-US" sz="1700"/>
              <a:t>This condition can occur independently of diabetes. Urgent contact with an ophthalmologist would be indicated.</a:t>
            </a:r>
          </a:p>
        </p:txBody>
      </p:sp>
      <p:pic>
        <p:nvPicPr>
          <p:cNvPr id="3" name="Picture 2" descr="Close-up of a person's eye&#10;&#10;AI-generated content may be incorrect.">
            <a:extLst>
              <a:ext uri="{FF2B5EF4-FFF2-40B4-BE49-F238E27FC236}">
                <a16:creationId xmlns:a16="http://schemas.microsoft.com/office/drawing/2014/main" id="{B6211F5D-143E-FE9A-EC00-593CA8F3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5986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933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9C478-75AC-D296-A298-799BFE9C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1636DEA-0900-33C3-264E-6653CAD6F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Management of CKD in T2DM</a:t>
            </a:r>
            <a:endParaRPr lang="en-US" sz="2400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E560700-0C17-E6D8-C526-8C101663FB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604690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Annually assess urine albumin to creatinine ratio (</a:t>
            </a:r>
            <a:r>
              <a:rPr lang="en-US" dirty="0" err="1">
                <a:latin typeface="Roboto"/>
                <a:ea typeface="Roboto"/>
                <a:cs typeface="Roboto"/>
              </a:rPr>
              <a:t>uACR</a:t>
            </a:r>
            <a:r>
              <a:rPr lang="en-US" dirty="0">
                <a:latin typeface="Roboto"/>
                <a:ea typeface="Roboto"/>
                <a:cs typeface="Roboto"/>
              </a:rPr>
              <a:t>) and estimated glomerular filtration rate (eGFR) in all patients with T2DM, regardless of treatment.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Treatment for hypertension should include drug classes demonstrated to reduce CV events in people with T2DM.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Angiotensin-converting enzyme inhibitors (</a:t>
            </a:r>
            <a:r>
              <a:rPr lang="en-US" dirty="0" err="1">
                <a:latin typeface="Roboto"/>
                <a:ea typeface="Roboto"/>
                <a:cs typeface="Roboto"/>
              </a:rPr>
              <a:t>ACEi</a:t>
            </a:r>
            <a:r>
              <a:rPr lang="en-US" dirty="0">
                <a:latin typeface="Roboto"/>
                <a:ea typeface="Roboto"/>
                <a:cs typeface="Roboto"/>
              </a:rPr>
              <a:t>) or (ARBs) angiotensin receptor blockers (ARBs) are recommended first-line therapy for hypertension in people with T2DM and coronary artery disease.</a:t>
            </a:r>
          </a:p>
        </p:txBody>
      </p:sp>
    </p:spTree>
    <p:extLst>
      <p:ext uri="{BB962C8B-B14F-4D97-AF65-F5344CB8AC3E}">
        <p14:creationId xmlns:p14="http://schemas.microsoft.com/office/powerpoint/2010/main" val="1254445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023AA-3778-C0DE-31F9-108AA1EAE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DDE5A67-31C3-7937-C482-4F9A3ABE4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Management of CKD in people with T2DM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4112FE0-8FAC-7BFE-819F-751C92B04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196845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Multiple-drug therapy is generally required to achieve BP targets.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Combinations of </a:t>
            </a:r>
            <a:r>
              <a:rPr lang="en-US" dirty="0" err="1">
                <a:latin typeface="Roboto"/>
                <a:ea typeface="Roboto"/>
                <a:cs typeface="Roboto"/>
              </a:rPr>
              <a:t>ACEi</a:t>
            </a:r>
            <a:r>
              <a:rPr lang="en-US" dirty="0">
                <a:latin typeface="Roboto"/>
                <a:ea typeface="Roboto"/>
                <a:cs typeface="Roboto"/>
              </a:rPr>
              <a:t> and ARBs and combinations of </a:t>
            </a:r>
            <a:r>
              <a:rPr lang="en-US" dirty="0" err="1">
                <a:latin typeface="Roboto"/>
                <a:ea typeface="Roboto"/>
                <a:cs typeface="Roboto"/>
              </a:rPr>
              <a:t>ACEi</a:t>
            </a:r>
            <a:r>
              <a:rPr lang="en-US" dirty="0">
                <a:latin typeface="Roboto"/>
                <a:ea typeface="Roboto"/>
                <a:cs typeface="Roboto"/>
              </a:rPr>
              <a:t> or ARBs with direct renin inhibitors should not be used.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An </a:t>
            </a:r>
            <a:r>
              <a:rPr lang="en-US" dirty="0" err="1">
                <a:latin typeface="Roboto"/>
                <a:ea typeface="Roboto"/>
                <a:cs typeface="Roboto"/>
              </a:rPr>
              <a:t>ACEi</a:t>
            </a:r>
            <a:r>
              <a:rPr lang="en-US" dirty="0">
                <a:latin typeface="Roboto"/>
                <a:ea typeface="Roboto"/>
                <a:cs typeface="Roboto"/>
              </a:rPr>
              <a:t> or an ARB should be initiated in patients with T2DM, hypertension and albuminuria, and these medications be titrated to the highest dose that is tolerated.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12475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47F53-5E46-CCDB-075B-ED0524C8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50AE830-3F98-AF50-0375-01DB40A57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Management of CKD in people with T2DM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E53CA51-D29A-9F61-A882-78BF6A08A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614544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Recommend the addition of a SGLT2i (dapagliflozin) to other glucose-lowering medications in adults with T2DM &amp; CKD.</a:t>
            </a:r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Recommend a GLP-1 RA (</a:t>
            </a:r>
            <a:r>
              <a:rPr lang="en-US" dirty="0" err="1">
                <a:latin typeface="Roboto"/>
                <a:ea typeface="Roboto"/>
                <a:cs typeface="Roboto"/>
              </a:rPr>
              <a:t>semaglutide</a:t>
            </a:r>
            <a:r>
              <a:rPr lang="en-US" dirty="0">
                <a:latin typeface="Roboto"/>
                <a:ea typeface="Roboto"/>
                <a:cs typeface="Roboto"/>
              </a:rPr>
              <a:t>) if the patient is unable to be prescribed an SGLT2i due to either intolerance or contraindication. </a:t>
            </a:r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The evidence base for this recommendation includes studies on people with kidney disease who had an eGFR of &gt;30 mL/min/1.73 m2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53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8D3B-1488-FE08-86EE-7098259D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CC64DF9-94FB-E23F-4AA4-924E955AC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Roboto"/>
                <a:cs typeface="Roboto"/>
              </a:rPr>
              <a:t>Management of CKD in people with T2DM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0E7D0E9-2102-BD78-C535-C7B7C5BDF5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484878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For people with T2DM and CKD with albuminuria treated with maximum tolerated doses of </a:t>
            </a:r>
            <a:r>
              <a:rPr lang="en-US" dirty="0" err="1">
                <a:latin typeface="Roboto"/>
                <a:ea typeface="Roboto"/>
                <a:cs typeface="Roboto"/>
              </a:rPr>
              <a:t>ACEi</a:t>
            </a:r>
            <a:r>
              <a:rPr lang="en-US" dirty="0">
                <a:latin typeface="Roboto"/>
                <a:ea typeface="Roboto"/>
                <a:cs typeface="Roboto"/>
              </a:rPr>
              <a:t> or ARB, addition of </a:t>
            </a:r>
            <a:r>
              <a:rPr lang="en-US" dirty="0" err="1">
                <a:latin typeface="Roboto"/>
                <a:ea typeface="Roboto"/>
                <a:cs typeface="Roboto"/>
              </a:rPr>
              <a:t>finerenone</a:t>
            </a:r>
            <a:r>
              <a:rPr lang="en-US" dirty="0">
                <a:latin typeface="Roboto"/>
                <a:ea typeface="Roboto"/>
                <a:cs typeface="Roboto"/>
              </a:rPr>
              <a:t> is recommended to improve CV outcomes and reduce the risk of CKD progression.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For people with T2DM and CKD, use of an SGLT2i (dapagliflozin) is recommended to reduce CKD progression and CV events in patients individuals with eGFR ≥20 and urinary albumin ≥200 mg/g creatinine.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For CV risk reduction in people with T2DM and diabetic CKD, consider use of an SGLT2i (if eGFR is ≥20), a GLP-1 agonist (</a:t>
            </a:r>
            <a:r>
              <a:rPr lang="en-US" dirty="0" err="1">
                <a:latin typeface="Roboto"/>
                <a:ea typeface="Roboto"/>
                <a:cs typeface="Roboto"/>
              </a:rPr>
              <a:t>semaglutide</a:t>
            </a:r>
            <a:r>
              <a:rPr lang="en-US" dirty="0">
                <a:latin typeface="Roboto"/>
                <a:ea typeface="Roboto"/>
                <a:cs typeface="Roboto"/>
              </a:rPr>
              <a:t>) or a non-steroidal mineralocorticoid receptor </a:t>
            </a:r>
            <a:r>
              <a:rPr lang="en-US" dirty="0">
                <a:latin typeface="+mn-lt"/>
                <a:ea typeface="Roboto"/>
                <a:cs typeface="Roboto"/>
              </a:rPr>
              <a:t>antagonist (</a:t>
            </a:r>
            <a:r>
              <a:rPr lang="en-AU" b="0" i="0" dirty="0" err="1">
                <a:solidFill>
                  <a:srgbClr val="001D35"/>
                </a:solidFill>
                <a:effectLst/>
                <a:latin typeface="+mn-lt"/>
              </a:rPr>
              <a:t>finerenone</a:t>
            </a:r>
            <a:r>
              <a:rPr lang="en-AU" b="0" i="0" dirty="0">
                <a:solidFill>
                  <a:srgbClr val="001D35"/>
                </a:solidFill>
                <a:effectLst/>
                <a:latin typeface="+mn-lt"/>
              </a:rPr>
              <a:t>) </a:t>
            </a:r>
            <a:r>
              <a:rPr lang="en-US" dirty="0">
                <a:latin typeface="Roboto"/>
                <a:ea typeface="Roboto"/>
                <a:cs typeface="Roboto"/>
              </a:rPr>
              <a:t>if eGFR is ≥25.</a:t>
            </a:r>
          </a:p>
        </p:txBody>
      </p:sp>
    </p:spTree>
    <p:extLst>
      <p:ext uri="{BB962C8B-B14F-4D97-AF65-F5344CB8AC3E}">
        <p14:creationId xmlns:p14="http://schemas.microsoft.com/office/powerpoint/2010/main" val="3204417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35A16-CBDB-4FBE-2AE3-CF6ED73D2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5D70BDB-8F29-2FBD-0FE7-C2972E0BD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Management of diabetes and mental health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BBF315D-7D23-B3CF-48EB-8DB4DCEEF1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131590"/>
            <a:ext cx="8568952" cy="3314507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</a:rPr>
              <a:t>Routinely monitor people with diabetes for diabetes distress.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Diabetes distress is a clinically </a:t>
            </a:r>
            <a:r>
              <a:rPr lang="en-US" sz="1800" dirty="0" err="1">
                <a:latin typeface="Roboto"/>
                <a:ea typeface="Roboto"/>
                <a:cs typeface="Roboto"/>
              </a:rPr>
              <a:t>recognised</a:t>
            </a:r>
            <a:r>
              <a:rPr lang="en-US" sz="1800" dirty="0">
                <a:latin typeface="Roboto"/>
                <a:ea typeface="Roboto"/>
                <a:cs typeface="Roboto"/>
              </a:rPr>
              <a:t> emotional response to living with diabetes and the medical, financial and social impacts of diabetes.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Consider assessment for symptoms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diabetes distress,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depression,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anxiety,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disordered eating,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cognitive capacities using patient-appropriate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standardised</a:t>
            </a:r>
            <a:r>
              <a:rPr lang="en-US" sz="1600" dirty="0">
                <a:latin typeface="Roboto"/>
                <a:ea typeface="Roboto"/>
                <a:cs typeface="Roboto"/>
              </a:rPr>
              <a:t> and validated tools when there is a change in disease, treatment, or life circumstance;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including caregivers and family members in this assessment is recommended.</a:t>
            </a:r>
            <a:endParaRPr lang="en-US" altLang="en-US" sz="16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15138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83B9A-DF6B-DB57-7332-EC8B6D01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C36246C-D299-E648-ABC7-AB6A08AFF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Diabetes distress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5162B0C-FD46-F7C9-E6D7-8D0CA19F1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2" y="1131888"/>
            <a:ext cx="8569425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Diabetes distress is a condition distinct from other psychological disorders and is estimated to affect 18–45% of people with T2DM.</a:t>
            </a:r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Severe diabetes distress is experienced by 20% of people with insulin-treated T2DM and by 11% of those with non-insulin-treated T2DM.</a:t>
            </a:r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Although symptoms often overlap with depressive symptoms, diabetes distress is a separate psychological condition that should be assessed for separately. It is associated with suboptimal diabetes self-care and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outcomes.</a:t>
            </a:r>
          </a:p>
        </p:txBody>
      </p:sp>
    </p:spTree>
    <p:extLst>
      <p:ext uri="{BB962C8B-B14F-4D97-AF65-F5344CB8AC3E}">
        <p14:creationId xmlns:p14="http://schemas.microsoft.com/office/powerpoint/2010/main" val="8893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B8C33-8F3E-DC8A-6662-9BCE6698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1A4907-B231-12C8-32D9-F2EF7B48F1DB}"/>
              </a:ext>
            </a:extLst>
          </p:cNvPr>
          <p:cNvSpPr/>
          <p:nvPr/>
        </p:nvSpPr>
        <p:spPr>
          <a:xfrm>
            <a:off x="179512" y="843558"/>
            <a:ext cx="89644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Content Placeholder 1" descr="A book cover with a molecule structure&#10;&#10;AI-generated content may be incorrect.">
            <a:extLst>
              <a:ext uri="{FF2B5EF4-FFF2-40B4-BE49-F238E27FC236}">
                <a16:creationId xmlns:a16="http://schemas.microsoft.com/office/drawing/2014/main" id="{8988EE85-F398-D9DC-1156-5ECE898B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325" y="-329"/>
            <a:ext cx="3213595" cy="4697351"/>
          </a:xfrm>
        </p:spPr>
      </p:pic>
      <p:pic>
        <p:nvPicPr>
          <p:cNvPr id="4" name="Picture 3" descr="A screen shot of a cell phone with The World in the background&#10;&#10;AI-generated content may be incorrect.">
            <a:extLst>
              <a:ext uri="{FF2B5EF4-FFF2-40B4-BE49-F238E27FC236}">
                <a16:creationId xmlns:a16="http://schemas.microsoft.com/office/drawing/2014/main" id="{2586F7D9-0902-D286-13C4-759861267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43" y="51469"/>
            <a:ext cx="3286496" cy="4649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6DF804-4AF3-2B35-5E8B-881BF7C0B254}"/>
              </a:ext>
            </a:extLst>
          </p:cNvPr>
          <p:cNvSpPr txBox="1"/>
          <p:nvPr/>
        </p:nvSpPr>
        <p:spPr>
          <a:xfrm>
            <a:off x="474269" y="4053673"/>
            <a:ext cx="32192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2024 –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326 pages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E09CA-0FA1-EAFC-AC48-9DD4881970D1}"/>
              </a:ext>
            </a:extLst>
          </p:cNvPr>
          <p:cNvSpPr txBox="1"/>
          <p:nvPr/>
        </p:nvSpPr>
        <p:spPr>
          <a:xfrm>
            <a:off x="5600721" y="4055208"/>
            <a:ext cx="33120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2020 –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198 pages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77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2431C-B972-575C-DCC2-EDFD2C933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EB7AE23-632E-E279-CD39-EA4366409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35857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Diabetes distress</a:t>
            </a:r>
            <a:endParaRPr lang="en-US" dirty="0"/>
          </a:p>
        </p:txBody>
      </p:sp>
      <p:pic>
        <p:nvPicPr>
          <p:cNvPr id="2" name="Content Placeholder 1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025C0D1E-A1A0-896D-0ABD-C5EA07B6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423471"/>
            <a:ext cx="5947816" cy="4296557"/>
          </a:xfrm>
        </p:spPr>
      </p:pic>
    </p:spTree>
    <p:extLst>
      <p:ext uri="{BB962C8B-B14F-4D97-AF65-F5344CB8AC3E}">
        <p14:creationId xmlns:p14="http://schemas.microsoft.com/office/powerpoint/2010/main" val="1079276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421A8-6FEF-8A0B-3C34-BCCA5009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D1F3219-E1BA-30A4-8826-4F13164D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Diabetes and mental health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AF40E7D-6FB9-E1B1-250A-AA498C71E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556884" cy="3500437"/>
          </a:xfrm>
        </p:spPr>
        <p:txBody>
          <a:bodyPr/>
          <a:lstStyle/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People with T2DM with any of the following should be referred to a mental health professional (GPMHCP):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significant distress related to diabetes management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persistent fear of </a:t>
            </a:r>
            <a:r>
              <a:rPr lang="en-US" dirty="0" err="1">
                <a:latin typeface="Roboto"/>
                <a:ea typeface="Roboto"/>
                <a:cs typeface="Roboto"/>
              </a:rPr>
              <a:t>hypoglycaemia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psychological insulin resistance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psychiatric disorders (</a:t>
            </a:r>
            <a:r>
              <a:rPr lang="en-US" dirty="0" err="1">
                <a:latin typeface="Roboto"/>
                <a:ea typeface="Roboto"/>
                <a:cs typeface="Roboto"/>
              </a:rPr>
              <a:t>ie</a:t>
            </a:r>
            <a:r>
              <a:rPr lang="en-US" dirty="0">
                <a:latin typeface="Roboto"/>
                <a:ea typeface="Roboto"/>
                <a:cs typeface="Roboto"/>
              </a:rPr>
              <a:t> depression, anxiety, eating disorders).</a:t>
            </a:r>
            <a:endParaRPr lang="en-US" alt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6221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072C0-0AB2-C8E1-ECEC-E7898811F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5AE4715-FA02-0BB6-971B-B8BA1F8EA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419508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Diabetes and mental health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08295-B42E-4A2A-2C46-33315E2A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03" y="1151941"/>
            <a:ext cx="8124837" cy="4051884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</a:rPr>
              <a:t>The 7 As model is a practical way to structure mental health care for people with diabetes.</a:t>
            </a:r>
            <a:endParaRPr lang="en-US" dirty="0"/>
          </a:p>
          <a:p>
            <a:r>
              <a:rPr lang="en-US" sz="1800" dirty="0">
                <a:latin typeface="Roboto"/>
                <a:ea typeface="Roboto"/>
                <a:cs typeface="Roboto"/>
              </a:rPr>
              <a:t>The 7 As model encourages healthcare professionals to: </a:t>
            </a:r>
            <a:endParaRPr lang="en-US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be </a:t>
            </a:r>
            <a:r>
              <a:rPr lang="en-US" sz="1400" b="1" dirty="0">
                <a:latin typeface="Roboto"/>
                <a:ea typeface="Roboto"/>
                <a:cs typeface="Roboto"/>
              </a:rPr>
              <a:t>aware</a:t>
            </a:r>
            <a:r>
              <a:rPr lang="en-US" sz="1400" dirty="0">
                <a:latin typeface="Roboto"/>
                <a:ea typeface="Roboto"/>
                <a:cs typeface="Roboto"/>
              </a:rPr>
              <a:t> that people with diabetes might have emotional or mental health problems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</a:t>
            </a:r>
            <a:r>
              <a:rPr lang="en-US" sz="1400" b="1" dirty="0">
                <a:latin typeface="Roboto"/>
                <a:ea typeface="Roboto"/>
                <a:cs typeface="Roboto"/>
              </a:rPr>
              <a:t>ask</a:t>
            </a:r>
            <a:r>
              <a:rPr lang="en-US" sz="1400" dirty="0">
                <a:latin typeface="Roboto"/>
                <a:ea typeface="Roboto"/>
                <a:cs typeface="Roboto"/>
              </a:rPr>
              <a:t> about these problems, using open-ended questions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</a:t>
            </a:r>
            <a:r>
              <a:rPr lang="en-US" sz="1400" b="1" dirty="0">
                <a:latin typeface="Roboto"/>
                <a:ea typeface="Roboto"/>
                <a:cs typeface="Roboto"/>
              </a:rPr>
              <a:t>assess</a:t>
            </a:r>
            <a:r>
              <a:rPr lang="en-US" sz="1400" dirty="0">
                <a:latin typeface="Roboto"/>
                <a:ea typeface="Roboto"/>
                <a:cs typeface="Roboto"/>
              </a:rPr>
              <a:t> for emotional or mental health problems using a validated tool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</a:t>
            </a:r>
            <a:r>
              <a:rPr lang="en-US" sz="1400" b="1" dirty="0">
                <a:latin typeface="Roboto"/>
                <a:ea typeface="Roboto"/>
                <a:cs typeface="Roboto"/>
              </a:rPr>
              <a:t>advise</a:t>
            </a:r>
            <a:r>
              <a:rPr lang="en-US" sz="1400" dirty="0">
                <a:latin typeface="Roboto"/>
                <a:ea typeface="Roboto"/>
                <a:cs typeface="Roboto"/>
              </a:rPr>
              <a:t> people about identified problems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</a:t>
            </a:r>
            <a:r>
              <a:rPr lang="en-US" sz="1400" b="1" dirty="0">
                <a:latin typeface="Roboto"/>
                <a:ea typeface="Roboto"/>
                <a:cs typeface="Roboto"/>
              </a:rPr>
              <a:t>assist</a:t>
            </a:r>
            <a:r>
              <a:rPr lang="en-US" sz="1400" dirty="0">
                <a:latin typeface="Roboto"/>
                <a:ea typeface="Roboto"/>
                <a:cs typeface="Roboto"/>
              </a:rPr>
              <a:t> them with developing an achievable action plan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</a:t>
            </a:r>
            <a:r>
              <a:rPr lang="en-US" sz="1400" b="1" dirty="0">
                <a:latin typeface="Roboto"/>
                <a:ea typeface="Roboto"/>
                <a:cs typeface="Roboto"/>
              </a:rPr>
              <a:t>assign</a:t>
            </a:r>
            <a:r>
              <a:rPr lang="en-US" sz="1400" dirty="0">
                <a:latin typeface="Roboto"/>
                <a:ea typeface="Roboto"/>
                <a:cs typeface="Roboto"/>
              </a:rPr>
              <a:t> care, where appropriate, to another healthcare professional (</a:t>
            </a:r>
            <a:r>
              <a:rPr lang="en-US" sz="1400" dirty="0" err="1">
                <a:latin typeface="Roboto"/>
                <a:ea typeface="Roboto"/>
                <a:cs typeface="Roboto"/>
              </a:rPr>
              <a:t>eg</a:t>
            </a:r>
            <a:r>
              <a:rPr lang="en-US" sz="1400" dirty="0">
                <a:latin typeface="Roboto"/>
                <a:ea typeface="Roboto"/>
                <a:cs typeface="Roboto"/>
              </a:rPr>
              <a:t> psychologist, diabetes specialist or credentialled diabetes educator)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Roboto"/>
                <a:ea typeface="Roboto"/>
                <a:cs typeface="Roboto"/>
              </a:rPr>
              <a:t>• </a:t>
            </a:r>
            <a:r>
              <a:rPr lang="en-US" sz="1400" b="1" dirty="0">
                <a:latin typeface="Roboto"/>
                <a:ea typeface="Roboto"/>
                <a:cs typeface="Roboto"/>
              </a:rPr>
              <a:t>arrange</a:t>
            </a:r>
            <a:r>
              <a:rPr lang="en-US" sz="1400" dirty="0">
                <a:latin typeface="Roboto"/>
                <a:ea typeface="Roboto"/>
                <a:cs typeface="Roboto"/>
              </a:rPr>
              <a:t> follow-up care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6462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22334-81B0-A911-8074-6EC725B2B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36D7975-CA2F-1228-E73F-71644F7FF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Vaccination advice updates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C51367D-D262-2D26-7053-80E391C77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sz="1600" dirty="0">
                <a:latin typeface="Roboto"/>
                <a:ea typeface="Roboto"/>
                <a:cs typeface="Roboto"/>
              </a:rPr>
              <a:t>Influenza – annual vaccination</a:t>
            </a: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Diphtheria, tetanus, pertussis – for all adults aged ≥65 years if they have not had one in the previous 10 years</a:t>
            </a:r>
            <a:endParaRPr lang="en-US" altLang="en-US" sz="1600" dirty="0">
              <a:latin typeface="Roboto"/>
              <a:ea typeface="Roboto"/>
              <a:cs typeface="Roboto"/>
            </a:endParaRP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Hepatitis B – consider for </a:t>
            </a:r>
            <a:r>
              <a:rPr lang="en-US" sz="1600" dirty="0" err="1">
                <a:latin typeface="Roboto"/>
                <a:ea typeface="Roboto"/>
                <a:cs typeface="Roboto"/>
              </a:rPr>
              <a:t>travellers</a:t>
            </a:r>
            <a:r>
              <a:rPr lang="en-US" sz="1600" dirty="0">
                <a:latin typeface="Roboto"/>
                <a:ea typeface="Roboto"/>
                <a:cs typeface="Roboto"/>
              </a:rPr>
              <a:t> to hepatitis B-endemic areas</a:t>
            </a: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Herpes zoster – consider for ATSI people aged &gt;50 years, and for the general population aged 65 years and over (available for free in this age group under the National Immunisation Program)</a:t>
            </a:r>
            <a:endParaRPr lang="en-US" altLang="en-US" sz="16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4838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0C24-8D9C-863B-B8C6-8DC9CDA0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69D5849-1827-DAE6-351C-98DCFFF19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Vaccination advice updates</a:t>
            </a:r>
            <a:endParaRPr lang="en-US" sz="2400" b="0" dirty="0">
              <a:ea typeface="Roboto"/>
              <a:cs typeface="Roboto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BEA28A8-EFF4-7963-3455-B0C3366F8F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556885" cy="3500437"/>
          </a:xfrm>
        </p:spPr>
        <p:txBody>
          <a:bodyPr/>
          <a:lstStyle/>
          <a:p>
            <a:r>
              <a:rPr lang="en-US" sz="1600" dirty="0">
                <a:latin typeface="Roboto"/>
                <a:ea typeface="Roboto"/>
                <a:cs typeface="Roboto"/>
              </a:rPr>
              <a:t>COVID 19 – assess as per current ATAGI advice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Pneumococcus – DM is considered a ‘Category B’ condition for increased risk of invasive pneumococcal disease. It is recommended that all adults with T2DM receive:</a:t>
            </a:r>
            <a:endParaRPr lang="en-US" sz="1600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one dose of a pneumococcal conjugate vaccine (13vPCV, 15vPCV or 20vPCV) at diagnosis (at least two months after any previous doses of a pneumococcal conjugate vaccine) and </a:t>
            </a:r>
            <a:endParaRPr lang="en-US" sz="1400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one dose of 23vPPV 12 months after a pneumococcal conjugate vaccine (13vPCV, 15vPCV or 20vPCV; 2–12 months later is acceptable) and a second dose of 23vPPV at least five years after the first dose of 23vPPV.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For people who have previously received doses of 23vPPV, it is recommended they receive an age-appropriate pneumococcal conjugate vaccine 12 months after their last 23vPPV dose. If they have already received at least two doses of 23vPPV, no further 23vPPV doses are recommended.</a:t>
            </a:r>
            <a:endParaRPr lang="en-US" sz="1400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Respiratory syncytial virus (RSV) vaccine – adults aged &gt;60 years</a:t>
            </a:r>
            <a:endParaRPr lang="en-US" sz="1600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91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C6479-81D3-3D4D-DCE5-16D2DF6C1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3A29FC2-4878-F358-6708-346C93CBF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04" y="270000"/>
            <a:ext cx="891843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Preoperative medication advice, including SGLT2i and GLP-1RAs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F8B7EBA-BF49-BC3C-7CC7-EBBFEFC01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131888"/>
            <a:ext cx="8603368" cy="3500437"/>
          </a:xfrm>
        </p:spPr>
        <p:txBody>
          <a:bodyPr/>
          <a:lstStyle/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When commencing a person with diabetes on SGLT2i, inform patients about the risk of DKA associated with clinical procedures, ideally with written information and management plans.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Preop care is the same for minor and major surgery.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Insulin may be required postoperatively for some people with T2DM. </a:t>
            </a:r>
            <a:endParaRPr lang="en-US" altLang="en-US" dirty="0">
              <a:latin typeface="Roboto"/>
              <a:ea typeface="Roboto"/>
              <a:cs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11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AE74-398D-66BE-3E68-B937F77EC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24DD7A4-7F84-5E23-C1BB-64CA35C722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131888"/>
            <a:ext cx="8673553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Patients should be seen several weeks before surgery for assessment of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management and </a:t>
            </a:r>
            <a:r>
              <a:rPr lang="en-US" dirty="0" err="1">
                <a:latin typeface="Roboto"/>
                <a:ea typeface="Roboto"/>
                <a:cs typeface="Roboto"/>
              </a:rPr>
              <a:t>anaesthetic</a:t>
            </a:r>
            <a:r>
              <a:rPr lang="en-US" dirty="0">
                <a:latin typeface="Roboto"/>
                <a:ea typeface="Roboto"/>
                <a:cs typeface="Roboto"/>
              </a:rPr>
              <a:t> suitability, including their CV risks, and any treatment modifications instituted and </a:t>
            </a:r>
            <a:r>
              <a:rPr lang="en-US" dirty="0" err="1">
                <a:latin typeface="Roboto"/>
                <a:ea typeface="Roboto"/>
                <a:cs typeface="Roboto"/>
              </a:rPr>
              <a:t>stabilised</a:t>
            </a:r>
            <a:r>
              <a:rPr lang="en-US" dirty="0">
                <a:latin typeface="Roboto"/>
                <a:ea typeface="Roboto"/>
                <a:cs typeface="Roboto"/>
              </a:rPr>
              <a:t> from the time of referral before proceeding to surgery. </a:t>
            </a:r>
          </a:p>
          <a:p>
            <a:pPr marL="0" indent="0">
              <a:buNone/>
            </a:pPr>
            <a:endParaRPr lang="en-US" alt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Aiming for HbA1c - 7%  in the preoperative period has been shown to result in fewer complications and shorter hospital stays after surgery. 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HbA1c ≥9% may need to have their surgery delayed until </a:t>
            </a:r>
            <a:r>
              <a:rPr lang="en-US" dirty="0" err="1">
                <a:latin typeface="Roboto"/>
                <a:ea typeface="Roboto"/>
                <a:cs typeface="Roboto"/>
              </a:rPr>
              <a:t>glycaemic</a:t>
            </a:r>
            <a:r>
              <a:rPr lang="en-US" dirty="0">
                <a:latin typeface="Roboto"/>
                <a:ea typeface="Roboto"/>
                <a:cs typeface="Roboto"/>
              </a:rPr>
              <a:t> management is </a:t>
            </a:r>
            <a:r>
              <a:rPr lang="en-US" dirty="0" err="1">
                <a:latin typeface="Roboto"/>
                <a:ea typeface="Roboto"/>
                <a:cs typeface="Roboto"/>
              </a:rPr>
              <a:t>optimised</a:t>
            </a:r>
            <a:r>
              <a:rPr lang="en-US" dirty="0">
                <a:latin typeface="Roboto"/>
                <a:ea typeface="Roboto"/>
                <a:cs typeface="Roboto"/>
              </a:rPr>
              <a:t>. 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10E6A5-C9D3-9BE9-E1AD-2A5F2459D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04" y="270000"/>
            <a:ext cx="891843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Preoperative medication advice, including SGLT2i and GLP-1RAs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416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EC3D1-1505-3F21-975D-72197068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4917875-1A00-99AE-1B2A-5F0F1A98F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131888"/>
            <a:ext cx="8673553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Specifically, with SGLT2i use, the Australian Diabetes Society has guidelines for temporary cessation prior to procedures as follows:</a:t>
            </a:r>
          </a:p>
          <a:p>
            <a:pPr marL="457200" lvl="1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• For surgery and procedures requiring one or more days in hospital, omit SGLT2i for at least three days (</a:t>
            </a:r>
            <a:r>
              <a:rPr lang="en-US" dirty="0" err="1">
                <a:latin typeface="Roboto"/>
                <a:ea typeface="Roboto"/>
                <a:cs typeface="Roboto"/>
              </a:rPr>
              <a:t>ie</a:t>
            </a:r>
            <a:r>
              <a:rPr lang="en-US" dirty="0">
                <a:latin typeface="Roboto"/>
                <a:ea typeface="Roboto"/>
                <a:cs typeface="Roboto"/>
              </a:rPr>
              <a:t> two days before the procedure and on the day of procedure).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This may require increasing other glucose-lowering drugs during that time. 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If the SGLT2i is part of a fixed dose combination, this will lead to withdrawal of two glucose-lowering drugs unless the second drug is prescribed separately.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634E4B-6ED5-692D-2309-6DBC30999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04" y="270000"/>
            <a:ext cx="8918434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Preoperative medication advice, including SGLT2i and GLP-1RAs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73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35ABB-A19A-EFFE-3AFC-DEAE75C7C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510C0-415D-5F6D-D607-9E4B8F0AD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441" y="1742400"/>
            <a:ext cx="6985000" cy="1217611"/>
          </a:xfrm>
        </p:spPr>
        <p:txBody>
          <a:bodyPr/>
          <a:lstStyle/>
          <a:p>
            <a:r>
              <a:rPr lang="en-US" altLang="en-US" dirty="0">
                <a:latin typeface="Roboto" panose="02000000000000000000" pitchFamily="2" charset="0"/>
                <a:cs typeface="Times New Roman" panose="02020603050405020304" pitchFamily="18" charset="0"/>
              </a:rPr>
              <a:t>Clinical Guideline Update</a:t>
            </a:r>
            <a:endParaRPr lang="en-AU" altLang="en-US" sz="4400" dirty="0">
              <a:latin typeface="+mj-lt"/>
            </a:endParaRP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EBECE307-FF99-8118-BFF2-87B49B5D952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/>
          <a:p>
            <a:r>
              <a:rPr lang="en-US" altLang="en-US" sz="2800" dirty="0">
                <a:latin typeface="Roboto"/>
                <a:ea typeface="Roboto"/>
                <a:cs typeface="Roboto"/>
              </a:rPr>
              <a:t>End Unit 2 – Significant updates</a:t>
            </a:r>
            <a:endParaRPr lang="en-AU" altLang="en-US" sz="2800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F9E4469-6576-8575-62CA-B6969B0F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3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0C8AA-5DE7-1B51-53E2-70D9525AE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C9DB3-5950-3E5C-A3DC-CE0EAF141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1707654"/>
            <a:ext cx="6985000" cy="828675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rgbClr val="FFFFFF"/>
                </a:solidFill>
                <a:cs typeface="Times New Roman" panose="02020603050405020304" pitchFamily="18" charset="0"/>
              </a:rPr>
              <a:t>New Clinical Guideline</a:t>
            </a:r>
            <a:endParaRPr lang="en-AU" dirty="0"/>
          </a:p>
          <a:p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63339-6D2A-9EF1-5791-3EB08044E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3723878"/>
            <a:ext cx="3312368" cy="828675"/>
          </a:xfrm>
        </p:spPr>
        <p:txBody>
          <a:bodyPr/>
          <a:lstStyle/>
          <a:p>
            <a:r>
              <a:rPr lang="en-AU" sz="2800" dirty="0"/>
              <a:t>Case Study - Stuart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C05739D-D616-0567-1924-419F576D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A1A8B4A-EDEF-4D70-9496-E3589F73B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sz="3200" dirty="0">
                <a:ea typeface="Roboto"/>
                <a:cs typeface="Roboto"/>
              </a:rPr>
              <a:t>New topics</a:t>
            </a:r>
            <a:endParaRPr lang="en-US" sz="3200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4A63217-388D-40E5-BDB8-AF9E820E1A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746079" cy="3500437"/>
          </a:xfrm>
        </p:spPr>
        <p:txBody>
          <a:bodyPr/>
          <a:lstStyle/>
          <a:p>
            <a:r>
              <a:rPr lang="en-US" sz="2400" dirty="0">
                <a:latin typeface="Roboto"/>
                <a:ea typeface="Roboto"/>
                <a:cs typeface="Roboto"/>
              </a:rPr>
              <a:t>Remission of Type 2 Diabetes</a:t>
            </a:r>
            <a:endParaRPr lang="en-US" sz="2400" dirty="0"/>
          </a:p>
          <a:p>
            <a:endParaRPr lang="en-US" sz="2400" dirty="0">
              <a:latin typeface="Roboto"/>
              <a:ea typeface="Roboto"/>
              <a:cs typeface="Roboto"/>
            </a:endParaRP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Weight management interventions</a:t>
            </a:r>
          </a:p>
          <a:p>
            <a:endParaRPr lang="en-US" sz="2400" dirty="0">
              <a:latin typeface="Roboto"/>
              <a:ea typeface="Roboto"/>
              <a:cs typeface="Roboto"/>
            </a:endParaRP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Sleep and diabetes</a:t>
            </a:r>
            <a:endParaRPr lang="en-US" dirty="0"/>
          </a:p>
          <a:p>
            <a:endParaRPr lang="en-US" sz="2400" dirty="0">
              <a:latin typeface="Roboto"/>
              <a:ea typeface="Roboto"/>
              <a:cs typeface="Roboto"/>
            </a:endParaRP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Disability, dementia, cognitive decline and hearing impairment</a:t>
            </a:r>
            <a:endParaRPr 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9" y="1370013"/>
            <a:ext cx="3960000" cy="3262312"/>
          </a:xfrm>
        </p:spPr>
        <p:txBody>
          <a:bodyPr wrap="square" anchor="t">
            <a:normAutofit/>
          </a:bodyPr>
          <a:lstStyle/>
          <a:p>
            <a:r>
              <a:rPr lang="en-US"/>
              <a:t>43 </a:t>
            </a:r>
            <a:r>
              <a:rPr lang="en-US" err="1"/>
              <a:t>yo</a:t>
            </a:r>
            <a:r>
              <a:rPr lang="en-US"/>
              <a:t> male new patient to the practice.</a:t>
            </a:r>
          </a:p>
          <a:p>
            <a:r>
              <a:rPr lang="en-US"/>
              <a:t>Married, 2 children, works in corporate sales and enjoyed sports when younger – rugby union.</a:t>
            </a:r>
          </a:p>
          <a:p>
            <a:r>
              <a:rPr lang="en-US"/>
              <a:t>Wife sent him in for check up after seeing something on TV about heart health.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311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9" y="1370013"/>
            <a:ext cx="3960000" cy="3262312"/>
          </a:xfrm>
        </p:spPr>
        <p:txBody>
          <a:bodyPr wrap="square" anchor="t">
            <a:normAutofit fontScale="92500" lnSpcReduction="2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Non-smoker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Drinks regularly with clients, footy mates and with family social circle.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185cm &amp; 130 kg</a:t>
            </a:r>
          </a:p>
          <a:p>
            <a:r>
              <a:rPr lang="en-US" dirty="0"/>
              <a:t>BMI = 37.98, which falls in the obese category.</a:t>
            </a: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Family history: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Mum – DM, breast ca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Dad – MI, non-melanoma skin malignancies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245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9" y="1370013"/>
            <a:ext cx="3960000" cy="3262312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O/e: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Obese, BP – 140/65, P – 85 reg, HSDNM, chest clear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Agree to fasting pathology: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latin typeface="Roboto"/>
                <a:ea typeface="Roboto"/>
                <a:cs typeface="Roboto"/>
              </a:rPr>
              <a:t>FBC</a:t>
            </a:r>
            <a:r>
              <a:rPr lang="en-US" dirty="0">
                <a:latin typeface="Roboto"/>
                <a:ea typeface="Roboto"/>
                <a:cs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</a:rPr>
              <a:t>ELFTS</a:t>
            </a:r>
            <a:r>
              <a:rPr lang="en-US" dirty="0">
                <a:latin typeface="Roboto"/>
                <a:ea typeface="Roboto"/>
                <a:cs typeface="Roboto"/>
              </a:rPr>
              <a:t>, Fasting lipids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Advise on lifestyle interventions &amp; goals: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Obesity – will work on long-term weight loss approach with 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Alcohol – will work on long-term reduction of intake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335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 fontScale="85000" lnSpcReduction="1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2 weeks later Stuart returns for results:</a:t>
            </a:r>
          </a:p>
          <a:p>
            <a:pPr lvl="1"/>
            <a:r>
              <a:rPr lang="en-US" dirty="0" err="1">
                <a:latin typeface="Roboto"/>
                <a:ea typeface="Roboto"/>
                <a:cs typeface="Roboto"/>
              </a:rPr>
              <a:t>FBC</a:t>
            </a:r>
            <a:r>
              <a:rPr lang="en-US" dirty="0">
                <a:latin typeface="Roboto"/>
                <a:ea typeface="Roboto"/>
                <a:cs typeface="Roboto"/>
              </a:rPr>
              <a:t> – </a:t>
            </a:r>
            <a:r>
              <a:rPr lang="en-US" dirty="0" err="1">
                <a:latin typeface="Roboto"/>
                <a:ea typeface="Roboto"/>
                <a:cs typeface="Roboto"/>
              </a:rPr>
              <a:t>WNL</a:t>
            </a:r>
            <a:endParaRPr lang="en-US" dirty="0">
              <a:latin typeface="Roboto"/>
              <a:ea typeface="Roboto"/>
              <a:cs typeface="Roboto"/>
            </a:endParaRPr>
          </a:p>
          <a:p>
            <a:pPr lvl="1"/>
            <a:r>
              <a:rPr lang="en-US" dirty="0" err="1">
                <a:latin typeface="Roboto"/>
                <a:ea typeface="Roboto"/>
                <a:cs typeface="Roboto"/>
              </a:rPr>
              <a:t>ELFTS</a:t>
            </a:r>
            <a:r>
              <a:rPr lang="en-US" dirty="0">
                <a:latin typeface="Roboto"/>
                <a:ea typeface="Roboto"/>
                <a:cs typeface="Roboto"/>
              </a:rPr>
              <a:t> – Fasting glucose - </a:t>
            </a:r>
            <a:r>
              <a:rPr lang="en-US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9.5mmol/L</a:t>
            </a:r>
          </a:p>
          <a:p>
            <a:pPr lvl="1"/>
            <a:endParaRPr lang="en-US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Lipids – </a:t>
            </a:r>
            <a:r>
              <a:rPr lang="en-US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Fasting </a:t>
            </a:r>
            <a:r>
              <a:rPr lang="en-US" dirty="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chol</a:t>
            </a:r>
            <a:r>
              <a:rPr lang="en-US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5.3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Trigs - 1.7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HDL - 1.19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LDL (Calc) - 3.34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Non </a:t>
            </a:r>
            <a:r>
              <a:rPr lang="en-US" dirty="0" err="1">
                <a:latin typeface="Roboto"/>
                <a:ea typeface="Roboto"/>
                <a:cs typeface="Roboto"/>
              </a:rPr>
              <a:t>hdl</a:t>
            </a:r>
            <a:r>
              <a:rPr lang="en-US" dirty="0">
                <a:latin typeface="Roboto"/>
                <a:ea typeface="Roboto"/>
                <a:cs typeface="Roboto"/>
              </a:rPr>
              <a:t> Chol -  4.11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Total HDL ratio - 4.5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291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Repeat bloods, including HBA1c &amp; </a:t>
            </a:r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HBA1c – 8.8%</a:t>
            </a:r>
          </a:p>
          <a:p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r>
              <a:rPr lang="en-US" dirty="0">
                <a:latin typeface="Roboto"/>
                <a:ea typeface="Roboto"/>
                <a:cs typeface="Roboto"/>
              </a:rPr>
              <a:t> – confirms T2DM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206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Repeat bloods, including HBA1c &amp; </a:t>
            </a:r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HBA1c – 8.8%</a:t>
            </a:r>
          </a:p>
          <a:p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r>
              <a:rPr lang="en-US" dirty="0">
                <a:latin typeface="Roboto"/>
                <a:ea typeface="Roboto"/>
                <a:cs typeface="Roboto"/>
              </a:rPr>
              <a:t> – confirms T2DM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What do we do now?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8656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Repeat bloods, including HBA1c &amp; </a:t>
            </a:r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HBA1c – 8.8%</a:t>
            </a:r>
          </a:p>
          <a:p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r>
              <a:rPr lang="en-US" dirty="0">
                <a:latin typeface="Roboto"/>
                <a:ea typeface="Roboto"/>
                <a:cs typeface="Roboto"/>
              </a:rPr>
              <a:t> – confirms T2DM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What do we do now?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Address glucose control.</a:t>
            </a:r>
          </a:p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741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Repeat bloods, including HBA1c &amp; </a:t>
            </a:r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HBA1c – 8.8%</a:t>
            </a:r>
          </a:p>
          <a:p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r>
              <a:rPr lang="en-US" dirty="0">
                <a:latin typeface="Roboto"/>
                <a:ea typeface="Roboto"/>
                <a:cs typeface="Roboto"/>
              </a:rPr>
              <a:t> – confirms T2DM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What do we do now?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Address glucose control.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Address BP control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9993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Repeat bloods, including HBA1c &amp; </a:t>
            </a:r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HBA1c – 8.8%</a:t>
            </a:r>
          </a:p>
          <a:p>
            <a:r>
              <a:rPr lang="en-US" dirty="0" err="1">
                <a:latin typeface="Roboto"/>
                <a:ea typeface="Roboto"/>
                <a:cs typeface="Roboto"/>
              </a:rPr>
              <a:t>OGTT</a:t>
            </a:r>
            <a:r>
              <a:rPr lang="en-US" dirty="0">
                <a:latin typeface="Roboto"/>
                <a:ea typeface="Roboto"/>
                <a:cs typeface="Roboto"/>
              </a:rPr>
              <a:t> – confirms T2DM</a:t>
            </a:r>
          </a:p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Address glucose control.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Address BP control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Manage lipids.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7618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 fontScale="85000" lnSpcReduction="1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Glucose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Metformin (500mg mane) - no set dose, however, start low &amp; go slow.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BP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Repeat BP readings in clinic = 140/85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Commence ACE Ramipril (5mg mane)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Lipids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Commence statin Crestor (5mg nocte)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65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A1A8B4A-EDEF-4D70-9496-E3589F73B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Significant updates to existing sections</a:t>
            </a:r>
            <a:endParaRPr 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4A63217-388D-40E5-BDB8-AF9E820E1A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987574"/>
            <a:ext cx="7764798" cy="4032448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</a:rPr>
              <a:t>Early-onset Type 2 Diabetes (T2DM)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Medical management of glycaemia 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Use of technology in T2DM management </a:t>
            </a: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Complications:-</a:t>
            </a:r>
          </a:p>
          <a:p>
            <a:pPr lvl="1"/>
            <a:r>
              <a:rPr lang="en-US" sz="1400" dirty="0">
                <a:latin typeface="Roboto"/>
                <a:ea typeface="Roboto"/>
                <a:cs typeface="Roboto"/>
              </a:rPr>
              <a:t>T2DM and cardiovascular risk</a:t>
            </a:r>
          </a:p>
          <a:p>
            <a:pPr lvl="1"/>
            <a:r>
              <a:rPr lang="en-US" sz="1400" dirty="0">
                <a:latin typeface="Roboto"/>
                <a:ea typeface="Roboto"/>
                <a:cs typeface="Roboto"/>
              </a:rPr>
              <a:t>Diabetes-related eye disease </a:t>
            </a:r>
          </a:p>
          <a:p>
            <a:pPr lvl="1"/>
            <a:r>
              <a:rPr lang="en-US" sz="1400" dirty="0">
                <a:latin typeface="Roboto"/>
                <a:ea typeface="Roboto"/>
                <a:cs typeface="Roboto"/>
              </a:rPr>
              <a:t>Updates on the management of CKD in people with diabetes </a:t>
            </a:r>
            <a:endParaRPr lang="en-US" altLang="en-US" sz="1400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T2DM and mental health </a:t>
            </a:r>
            <a:endParaRPr lang="en-US" altLang="en-US" sz="1800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Managing risks and other impacts of T2DM</a:t>
            </a:r>
            <a:endParaRPr lang="en-US" altLang="en-US" sz="1800" dirty="0">
              <a:latin typeface="Roboto"/>
              <a:ea typeface="Roboto"/>
              <a:cs typeface="Roboto"/>
            </a:endParaRPr>
          </a:p>
          <a:p>
            <a:pPr lvl="1"/>
            <a:r>
              <a:rPr lang="en-US" sz="1400" dirty="0">
                <a:latin typeface="Roboto"/>
                <a:ea typeface="Roboto"/>
                <a:cs typeface="Roboto"/>
              </a:rPr>
              <a:t>Vaccination advice updates, including RSV </a:t>
            </a:r>
            <a:endParaRPr lang="en-US" altLang="en-US" sz="1400" dirty="0">
              <a:latin typeface="Roboto"/>
              <a:ea typeface="Roboto"/>
              <a:cs typeface="Roboto"/>
            </a:endParaRPr>
          </a:p>
          <a:p>
            <a:pPr lvl="1"/>
            <a:r>
              <a:rPr lang="en-US" sz="1400" dirty="0">
                <a:latin typeface="Roboto"/>
                <a:ea typeface="Roboto"/>
                <a:cs typeface="Roboto"/>
              </a:rPr>
              <a:t>Preoperative medication advice, including SGLT2i (dapagliflozin &amp; empagliflozin) and GLP-1RAs (</a:t>
            </a:r>
            <a:r>
              <a:rPr lang="en-US" sz="1400" dirty="0" err="1">
                <a:latin typeface="Roboto"/>
                <a:ea typeface="Roboto"/>
                <a:cs typeface="Roboto"/>
              </a:rPr>
              <a:t>semaglutide</a:t>
            </a:r>
            <a:r>
              <a:rPr lang="en-US" sz="1400" dirty="0">
                <a:latin typeface="Roboto"/>
                <a:ea typeface="Roboto"/>
                <a:cs typeface="Roboto"/>
              </a:rPr>
              <a:t> &amp; dulaglutide)</a:t>
            </a:r>
            <a:endParaRPr lang="en-US" altLang="en-US" sz="14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0586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Education: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NDSS application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Refer to diabetic educator (</a:t>
            </a:r>
            <a:r>
              <a:rPr lang="en-US" dirty="0" err="1">
                <a:latin typeface="Roboto"/>
                <a:ea typeface="Roboto"/>
                <a:cs typeface="Roboto"/>
              </a:rPr>
              <a:t>GPMP</a:t>
            </a:r>
            <a:r>
              <a:rPr lang="en-US" dirty="0">
                <a:latin typeface="Roboto"/>
                <a:ea typeface="Roboto"/>
                <a:cs typeface="Roboto"/>
              </a:rPr>
              <a:t>)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Refer to Diabetes Australia website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8765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F62-05D5-0A18-841E-475E178A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9E5BEB-9D2E-B2BB-A6B5-53459B7A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400" y="270000"/>
            <a:ext cx="8330400" cy="641350"/>
          </a:xfrm>
        </p:spPr>
        <p:txBody>
          <a:bodyPr wrap="square" anchor="ctr">
            <a:normAutofit/>
          </a:bodyPr>
          <a:lstStyle/>
          <a:p>
            <a:r>
              <a:rPr lang="en-US" b="0" dirty="0"/>
              <a:t>Case study: Stuart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2BFF34-4D58-7B7E-3E53-969FE91C96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10398" y="1370013"/>
            <a:ext cx="4161601" cy="3262312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Education: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NDSS application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Refer to diabetic educator (</a:t>
            </a:r>
            <a:r>
              <a:rPr lang="en-US" dirty="0" err="1">
                <a:latin typeface="Roboto"/>
                <a:ea typeface="Roboto"/>
                <a:cs typeface="Roboto"/>
              </a:rPr>
              <a:t>GPMP</a:t>
            </a:r>
            <a:r>
              <a:rPr lang="en-US" dirty="0">
                <a:latin typeface="Roboto"/>
                <a:ea typeface="Roboto"/>
                <a:cs typeface="Roboto"/>
              </a:rPr>
              <a:t>)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Refer to Diabetes Australia website</a:t>
            </a:r>
          </a:p>
          <a:p>
            <a:pPr lvl="1"/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Follow-up: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Bloods in 3/12, path form given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Review earlier if having SEs with medications.</a:t>
            </a:r>
          </a:p>
        </p:txBody>
      </p:sp>
      <p:pic>
        <p:nvPicPr>
          <p:cNvPr id="3" name="Picture 2" descr="A person in a plaid shirt&#10;&#10;AI-generated content may be incorrect.">
            <a:extLst>
              <a:ext uri="{FF2B5EF4-FFF2-40B4-BE49-F238E27FC236}">
                <a16:creationId xmlns:a16="http://schemas.microsoft.com/office/drawing/2014/main" id="{ADB6CDAD-6B0D-D220-D8B5-C7271B62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859" b="-3"/>
          <a:stretch/>
        </p:blipFill>
        <p:spPr>
          <a:xfrm>
            <a:off x="4780800" y="1370013"/>
            <a:ext cx="3960000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9984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48672-FB22-7970-4F85-0ECDD231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AEB8912-0AF2-ECEA-0D12-4565EB9D3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7350"/>
            <a:ext cx="8620929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3/12 later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542C179-A9BB-9231-09EE-A8DE0FA1DE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7E016F-1597-7CC7-D268-E14B247CD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19147"/>
              </p:ext>
            </p:extLst>
          </p:nvPr>
        </p:nvGraphicFramePr>
        <p:xfrm>
          <a:off x="395536" y="583481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671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B49E6-5BFC-528C-020E-08EF3A059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9611167-C1B3-D32B-2679-FC3E56C6C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98DD6F-0C91-2D81-8992-76B03F0E8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54028"/>
              </p:ext>
            </p:extLst>
          </p:nvPr>
        </p:nvGraphicFramePr>
        <p:xfrm>
          <a:off x="467544" y="569692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27F707-1A2C-2BCE-DBAF-DA1D4CA84ACA}"/>
              </a:ext>
            </a:extLst>
          </p:cNvPr>
          <p:cNvSpPr txBox="1"/>
          <p:nvPr/>
        </p:nvSpPr>
        <p:spPr>
          <a:xfrm>
            <a:off x="6804248" y="214840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do we think of these results?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0E88C4-84C3-4D57-4D03-C730CD349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7350"/>
            <a:ext cx="8620929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3/12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37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CD1E6-5F85-DBA6-0115-A577BC3D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AD47FB2-8512-B009-CE2E-53EF27AFC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ED79DC-2D85-8577-FBF9-B2CBCB249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1874"/>
              </p:ext>
            </p:extLst>
          </p:nvPr>
        </p:nvGraphicFramePr>
        <p:xfrm>
          <a:off x="465205" y="575835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E22D73-42E9-919B-4159-C8AA3B85B581}"/>
              </a:ext>
            </a:extLst>
          </p:cNvPr>
          <p:cNvSpPr txBox="1"/>
          <p:nvPr/>
        </p:nvSpPr>
        <p:spPr>
          <a:xfrm>
            <a:off x="6590563" y="1275606"/>
            <a:ext cx="208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do we think of these results?</a:t>
            </a:r>
          </a:p>
          <a:p>
            <a:endParaRPr lang="en-AU" dirty="0"/>
          </a:p>
          <a:p>
            <a:r>
              <a:rPr lang="en-AU" dirty="0"/>
              <a:t>What changes will we make?</a:t>
            </a:r>
          </a:p>
          <a:p>
            <a:endParaRPr lang="en-AU" dirty="0"/>
          </a:p>
          <a:p>
            <a:r>
              <a:rPr lang="en-AU" dirty="0"/>
              <a:t>Stuart has not had any SEs to medications.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D3D959-5122-0D49-7916-1E3A77D74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7350"/>
            <a:ext cx="8620929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3/12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016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D7E4-737A-FDC1-ED85-A17C9694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2A873E0-0853-C76E-D8E9-8EDDD0CCE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894767"/>
              </p:ext>
            </p:extLst>
          </p:nvPr>
        </p:nvGraphicFramePr>
        <p:xfrm>
          <a:off x="407988" y="1131888"/>
          <a:ext cx="832802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6008">
                  <a:extLst>
                    <a:ext uri="{9D8B030D-6E8A-4147-A177-3AD203B41FA5}">
                      <a16:colId xmlns:a16="http://schemas.microsoft.com/office/drawing/2014/main" val="3570316637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1242242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311310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Medications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Metformin 500mg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Rampril</a:t>
                      </a:r>
                      <a:r>
                        <a:rPr lang="en-AU" dirty="0"/>
                        <a:t> 5mg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Crestor 5mg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91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F5AE6FA-94C9-AEEB-CAC4-68545B1E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339502"/>
            <a:ext cx="862092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55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 dirty="0">
                <a:ea typeface="+mj-lt"/>
                <a:cs typeface="+mj-lt"/>
              </a:rPr>
              <a:t>Case study: Stuart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73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DA80-7E5C-3C29-3314-3BB29D77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D554FBE-D6F5-83B3-99ED-1FE211527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617841"/>
              </p:ext>
            </p:extLst>
          </p:nvPr>
        </p:nvGraphicFramePr>
        <p:xfrm>
          <a:off x="407988" y="1131888"/>
          <a:ext cx="832802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6008">
                  <a:extLst>
                    <a:ext uri="{9D8B030D-6E8A-4147-A177-3AD203B41FA5}">
                      <a16:colId xmlns:a16="http://schemas.microsoft.com/office/drawing/2014/main" val="3570316637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1242242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311310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Medications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Metformin 500mg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Metformin 500mg 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Ramipril 5mg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Ramipril 10mg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Crestor 5mg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Crestor 10mg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91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13432A-CE46-4CDB-1832-3A55D68C28D8}"/>
              </a:ext>
            </a:extLst>
          </p:cNvPr>
          <p:cNvSpPr txBox="1"/>
          <p:nvPr/>
        </p:nvSpPr>
        <p:spPr>
          <a:xfrm>
            <a:off x="407988" y="3075806"/>
            <a:ext cx="682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/>
              <a:t>Continue with lifestyle interventions/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Encourage exercise – exercise physio / 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Reduce alcohol intake – triggers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Meal changes – fizzy drink / snacks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Follow up in 3/12</a:t>
            </a:r>
          </a:p>
          <a:p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EAC220-D39C-55EC-3B3F-C6EC903B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339502"/>
            <a:ext cx="862092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55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 dirty="0">
                <a:ea typeface="+mj-lt"/>
                <a:cs typeface="+mj-lt"/>
              </a:rPr>
              <a:t>Case study: Stuart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4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E0909-66D1-53DC-C91C-B66B42379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A2F46D6-3817-6442-5494-BED70D51E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42C295-6787-D0EC-E25B-765AD3EE0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56319"/>
              </p:ext>
            </p:extLst>
          </p:nvPr>
        </p:nvGraphicFramePr>
        <p:xfrm>
          <a:off x="467544" y="583481"/>
          <a:ext cx="677264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1514114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1370098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5827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126/60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EC2B689-FA0A-21FE-1796-DE1206B8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91" y="34702"/>
            <a:ext cx="862092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55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 dirty="0">
                <a:ea typeface="+mj-lt"/>
                <a:cs typeface="+mj-lt"/>
              </a:rPr>
              <a:t>Case study: Stuart – 6/12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372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139F4-1B76-61AE-1CE9-08136351C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DD524E9-7B80-6444-0CC4-58703A58D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276711-7A6D-3454-0A07-724D8CBAE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38519"/>
              </p:ext>
            </p:extLst>
          </p:nvPr>
        </p:nvGraphicFramePr>
        <p:xfrm>
          <a:off x="450605" y="594307"/>
          <a:ext cx="61633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60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5827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126/60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9D4072-1229-4E82-9FB5-56ED184E4853}"/>
              </a:ext>
            </a:extLst>
          </p:cNvPr>
          <p:cNvSpPr txBox="1"/>
          <p:nvPr/>
        </p:nvSpPr>
        <p:spPr>
          <a:xfrm>
            <a:off x="6660232" y="1419622"/>
            <a:ext cx="234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do we think of these results?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BC61C1-F283-7168-1F94-03F8775E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91" y="34702"/>
            <a:ext cx="862092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55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 dirty="0">
                <a:ea typeface="+mj-lt"/>
                <a:cs typeface="+mj-lt"/>
              </a:rPr>
              <a:t>Case study: Stuart – 6/12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6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42128-2BDB-9894-FAE2-99698F9A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A785DEB-6EA2-6689-0240-6F671269C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56D3FA-CB90-2689-A714-557BE8DEB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36238"/>
              </p:ext>
            </p:extLst>
          </p:nvPr>
        </p:nvGraphicFramePr>
        <p:xfrm>
          <a:off x="471361" y="583481"/>
          <a:ext cx="61633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60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5827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126/60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2859AA-4378-3A94-B3F6-2949ABEDF193}"/>
              </a:ext>
            </a:extLst>
          </p:cNvPr>
          <p:cNvSpPr txBox="1"/>
          <p:nvPr/>
        </p:nvSpPr>
        <p:spPr>
          <a:xfrm>
            <a:off x="6660232" y="1419622"/>
            <a:ext cx="2346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do we think of these results?</a:t>
            </a:r>
          </a:p>
          <a:p>
            <a:endParaRPr lang="en-AU" dirty="0"/>
          </a:p>
          <a:p>
            <a:r>
              <a:rPr lang="en-AU" dirty="0"/>
              <a:t>Stuart is motivated but unable to control meals &amp; weight.</a:t>
            </a:r>
          </a:p>
          <a:p>
            <a:r>
              <a:rPr lang="en-AU" dirty="0"/>
              <a:t>He has reduced alcohol.</a:t>
            </a:r>
          </a:p>
          <a:p>
            <a:endParaRPr lang="en-AU" dirty="0"/>
          </a:p>
          <a:p>
            <a:r>
              <a:rPr lang="en-AU" dirty="0"/>
              <a:t>Treatment options?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D6DF5A-C48A-3341-4CAD-6C9B86A8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91" y="34702"/>
            <a:ext cx="862092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55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559"/>
                </a:solidFill>
                <a:latin typeface="Roboto" panose="02000000000000000000" pitchFamily="2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55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 dirty="0">
                <a:ea typeface="+mj-lt"/>
                <a:cs typeface="+mj-lt"/>
              </a:rPr>
              <a:t>Case study: Stuart – 6/12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7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0A045-80B5-4B75-B865-FAF779FC5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441" y="1742400"/>
            <a:ext cx="6985000" cy="1217611"/>
          </a:xfrm>
        </p:spPr>
        <p:txBody>
          <a:bodyPr/>
          <a:lstStyle/>
          <a:p>
            <a:r>
              <a:rPr lang="en-US" altLang="en-US" dirty="0">
                <a:latin typeface="Roboto" panose="02000000000000000000" pitchFamily="2" charset="0"/>
                <a:cs typeface="Times New Roman" panose="02020603050405020304" pitchFamily="18" charset="0"/>
              </a:rPr>
              <a:t>Clinical Guideline Update</a:t>
            </a:r>
            <a:endParaRPr lang="en-AU" altLang="en-US" sz="4400" dirty="0">
              <a:latin typeface="+mj-lt"/>
            </a:endParaRP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AEA5B1E8-4341-4AD6-9518-C65D87B7E4B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30238" y="3075806"/>
            <a:ext cx="6985000" cy="828675"/>
          </a:xfrm>
        </p:spPr>
        <p:txBody>
          <a:bodyPr/>
          <a:lstStyle/>
          <a:p>
            <a:r>
              <a:rPr lang="en-US" altLang="en-US" sz="2800" dirty="0">
                <a:latin typeface="Roboto"/>
                <a:ea typeface="Roboto"/>
                <a:cs typeface="Roboto"/>
              </a:rPr>
              <a:t>Unit 1 – New topics</a:t>
            </a:r>
            <a:endParaRPr lang="en-AU" altLang="en-US" sz="2800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1F250662-2F95-C140-E9F1-AACBBEF3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46BEB-8D6F-4790-CCA5-ADF0A7D2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BCB8EDE-78F7-8AA3-88E8-6EB4BB619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270000"/>
            <a:ext cx="8700515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6/12 post diagnosis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0EFF42B-4A1C-EB6A-641F-88C92B91A0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88" y="1131888"/>
          <a:ext cx="832802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6008">
                  <a:extLst>
                    <a:ext uri="{9D8B030D-6E8A-4147-A177-3AD203B41FA5}">
                      <a16:colId xmlns:a16="http://schemas.microsoft.com/office/drawing/2014/main" val="3570316637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1242242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311310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Medications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Metformin 500mg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Metformin 500mg 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Ramipril 5mg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Ramipril 10mg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Crestor 5mg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Crestor 10mg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296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0B7D-BDF4-4907-9931-C8EAD92E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F58FBE9-3B9C-CDE1-6EE5-968E5F9C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270000"/>
            <a:ext cx="8700515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6/12 post diagnosis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E4B1832-331D-1AF6-938D-971FE426F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88" y="1131888"/>
          <a:ext cx="832802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6008">
                  <a:extLst>
                    <a:ext uri="{9D8B030D-6E8A-4147-A177-3AD203B41FA5}">
                      <a16:colId xmlns:a16="http://schemas.microsoft.com/office/drawing/2014/main" val="3570316637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1242242"/>
                    </a:ext>
                  </a:extLst>
                </a:gridCol>
                <a:gridCol w="2776008">
                  <a:extLst>
                    <a:ext uri="{9D8B030D-6E8A-4147-A177-3AD203B41FA5}">
                      <a16:colId xmlns:a16="http://schemas.microsoft.com/office/drawing/2014/main" val="311310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Medications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Metformin 500mg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Metformin 500mg 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Ramipril 5mg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Ramipril 10mg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Crestor 5mg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Crestor 10mg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91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A06599-130E-4705-E04F-C59E3633AF77}"/>
              </a:ext>
            </a:extLst>
          </p:cNvPr>
          <p:cNvSpPr txBox="1"/>
          <p:nvPr/>
        </p:nvSpPr>
        <p:spPr>
          <a:xfrm>
            <a:off x="407988" y="3075806"/>
            <a:ext cx="682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/>
              <a:t>Able to access </a:t>
            </a:r>
            <a:r>
              <a:rPr lang="en-AU" dirty="0" err="1"/>
              <a:t>semaglutide</a:t>
            </a:r>
            <a:r>
              <a:rPr lang="en-AU" dirty="0"/>
              <a:t> on PBS.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/>
              <a:t>Stuart happy to add this in.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92156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F8D3-9977-3AB2-38C3-47A2CC4D4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A0939FD-15F8-4367-D194-38D328C0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754" y="270000"/>
            <a:ext cx="8778749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6/12 post diagnosis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9B73308-537A-CF89-680B-1CE030B6F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28677"/>
              </p:ext>
            </p:extLst>
          </p:nvPr>
        </p:nvGraphicFramePr>
        <p:xfrm>
          <a:off x="126869" y="1144364"/>
          <a:ext cx="890962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9876">
                  <a:extLst>
                    <a:ext uri="{9D8B030D-6E8A-4147-A177-3AD203B41FA5}">
                      <a16:colId xmlns:a16="http://schemas.microsoft.com/office/drawing/2014/main" val="3570316637"/>
                    </a:ext>
                  </a:extLst>
                </a:gridCol>
                <a:gridCol w="2969876">
                  <a:extLst>
                    <a:ext uri="{9D8B030D-6E8A-4147-A177-3AD203B41FA5}">
                      <a16:colId xmlns:a16="http://schemas.microsoft.com/office/drawing/2014/main" val="1242242"/>
                    </a:ext>
                  </a:extLst>
                </a:gridCol>
                <a:gridCol w="2969876">
                  <a:extLst>
                    <a:ext uri="{9D8B030D-6E8A-4147-A177-3AD203B41FA5}">
                      <a16:colId xmlns:a16="http://schemas.microsoft.com/office/drawing/2014/main" val="311310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Medications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9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Metformin 500mg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Metformin 500mg 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Metformin 500mg 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Ramipril 5mg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Ramipril 10mg 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Ramipril 10mg mane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Crestor 5mg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Crestor 10mg nocte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Crestor 10mg mane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Semaglutide</a:t>
                      </a:r>
                      <a:r>
                        <a:rPr lang="en-AU" dirty="0"/>
                        <a:t> 0.25mg/week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967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5CFB09-0D35-2BBA-2799-2486C69093DD}"/>
              </a:ext>
            </a:extLst>
          </p:cNvPr>
          <p:cNvSpPr txBox="1"/>
          <p:nvPr/>
        </p:nvSpPr>
        <p:spPr>
          <a:xfrm>
            <a:off x="329754" y="3507854"/>
            <a:ext cx="848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Continue with weight loss management – dietitian, diabetic educator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Continue with exercise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Follow up in 3 months for review, path form given</a:t>
            </a:r>
          </a:p>
        </p:txBody>
      </p:sp>
    </p:spTree>
    <p:extLst>
      <p:ext uri="{BB962C8B-B14F-4D97-AF65-F5344CB8AC3E}">
        <p14:creationId xmlns:p14="http://schemas.microsoft.com/office/powerpoint/2010/main" val="35248640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08D71-CB92-FC16-8093-71CB0CBF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9E85AC3-8723-783F-92A5-207384A37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-27350"/>
            <a:ext cx="8692937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12/12 post diagnosis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751A95A-95BB-95CE-1492-D46F3D40A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14F990-3C05-379E-C8A2-7EB48594C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01097"/>
              </p:ext>
            </p:extLst>
          </p:nvPr>
        </p:nvGraphicFramePr>
        <p:xfrm>
          <a:off x="467544" y="583481"/>
          <a:ext cx="673936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84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1482002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981922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58271186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33759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5692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908C4-BE2B-B19F-136E-22204FE0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283476-C952-159D-285F-89051DF89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-27350"/>
            <a:ext cx="8548921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12/12 post diagnosis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E156868-0202-F39E-2941-1F104EBFF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98FAD5-0914-BC3C-4058-12543E10C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44545"/>
              </p:ext>
            </p:extLst>
          </p:nvPr>
        </p:nvGraphicFramePr>
        <p:xfrm>
          <a:off x="467544" y="597117"/>
          <a:ext cx="673936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84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1482002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981922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58271186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33759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E08A8F-36C9-A839-E215-252C76BEE16E}"/>
              </a:ext>
            </a:extLst>
          </p:cNvPr>
          <p:cNvSpPr txBox="1"/>
          <p:nvPr/>
        </p:nvSpPr>
        <p:spPr>
          <a:xfrm>
            <a:off x="7380312" y="1275606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do we think of these results?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92040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F2F1-8640-048D-0F7C-8FFCEAFBC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46C77C3-666D-DBFC-332C-D78922C4B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7350"/>
            <a:ext cx="8620929" cy="641350"/>
          </a:xfrm>
        </p:spPr>
        <p:txBody>
          <a:bodyPr/>
          <a:lstStyle/>
          <a:p>
            <a:r>
              <a:rPr lang="en-US" sz="2400" b="0" dirty="0">
                <a:ea typeface="+mj-lt"/>
                <a:cs typeface="+mj-lt"/>
              </a:rPr>
              <a:t>Case study: Stuart – 12/12 post diagnosis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0A2EFD6-EBC2-1C2A-B640-833076F04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892" y="1059582"/>
            <a:ext cx="8870215" cy="350043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EE22E0-189E-5262-8E9F-11DFA8DD2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61985"/>
              </p:ext>
            </p:extLst>
          </p:nvPr>
        </p:nvGraphicFramePr>
        <p:xfrm>
          <a:off x="441973" y="583481"/>
          <a:ext cx="673936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84">
                  <a:extLst>
                    <a:ext uri="{9D8B030D-6E8A-4147-A177-3AD203B41FA5}">
                      <a16:colId xmlns:a16="http://schemas.microsoft.com/office/drawing/2014/main" val="3504212470"/>
                    </a:ext>
                  </a:extLst>
                </a:gridCol>
                <a:gridCol w="1482002">
                  <a:extLst>
                    <a:ext uri="{9D8B030D-6E8A-4147-A177-3AD203B41FA5}">
                      <a16:colId xmlns:a16="http://schemas.microsoft.com/office/drawing/2014/main" val="3668448498"/>
                    </a:ext>
                  </a:extLst>
                </a:gridCol>
                <a:gridCol w="981922">
                  <a:extLst>
                    <a:ext uri="{9D8B030D-6E8A-4147-A177-3AD203B41FA5}">
                      <a16:colId xmlns:a16="http://schemas.microsoft.com/office/drawing/2014/main" val="29418358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58271186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33759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HBA1c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Fasting </a:t>
                      </a:r>
                      <a:r>
                        <a:rPr lang="en-AU" dirty="0" err="1"/>
                        <a:t>chol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Non HDL 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HDL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2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140/65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135/80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128kg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126kg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09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6145A7-4591-9A9A-CF81-BF010FB3DFBD}"/>
              </a:ext>
            </a:extLst>
          </p:cNvPr>
          <p:cNvSpPr txBox="1"/>
          <p:nvPr/>
        </p:nvSpPr>
        <p:spPr>
          <a:xfrm>
            <a:off x="7181338" y="1275606"/>
            <a:ext cx="1639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do we think of these results?</a:t>
            </a:r>
          </a:p>
          <a:p>
            <a:endParaRPr lang="en-AU" dirty="0"/>
          </a:p>
          <a:p>
            <a:r>
              <a:rPr lang="en-AU" dirty="0"/>
              <a:t>Would we change anything?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1452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7690C-FC6F-A11C-1E60-89A089FAA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DC70B6E-8582-EBFF-EF08-258C1C0CA0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589478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T2DM is a chronic disease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Foundation of treatment – lifestyle =&gt; diet &amp; exercise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Don’t forget mental health</a:t>
            </a:r>
          </a:p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Treatment options – multiple combinations – think individually for the patient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429A3-D46D-C64B-9AE9-EDA8707E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points</a:t>
            </a:r>
          </a:p>
        </p:txBody>
      </p:sp>
    </p:spTree>
    <p:extLst>
      <p:ext uri="{BB962C8B-B14F-4D97-AF65-F5344CB8AC3E}">
        <p14:creationId xmlns:p14="http://schemas.microsoft.com/office/powerpoint/2010/main" val="30531526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73BEE45-B478-49AA-9453-446FF42D5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altLang="en-US"/>
              <a:t>References</a:t>
            </a:r>
            <a:endParaRPr lang="en-AU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F2D50CC-7115-4923-83C1-34C1ADE3F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</a:rPr>
              <a:t>Royal Australian College of General Practitioners. (2024). </a:t>
            </a:r>
            <a:r>
              <a:rPr lang="en-US" sz="1800" i="1" dirty="0">
                <a:latin typeface="Roboto"/>
                <a:ea typeface="Roboto"/>
                <a:cs typeface="Roboto"/>
              </a:rPr>
              <a:t>Management of type 2 diabetes: A handbook for general practice</a:t>
            </a:r>
            <a:r>
              <a:rPr lang="en-US" sz="1800" dirty="0">
                <a:latin typeface="Roboto"/>
                <a:ea typeface="Roboto"/>
                <a:cs typeface="Roboto"/>
              </a:rPr>
              <a:t> (Clinical summary). RACGP. </a:t>
            </a:r>
            <a:r>
              <a:rPr lang="en-US" sz="1800" dirty="0">
                <a:latin typeface="Roboto"/>
                <a:ea typeface="Roboto"/>
                <a:cs typeface="Roboto"/>
                <a:hlinkClick r:id="rId2"/>
              </a:rPr>
              <a:t>https://www.racgp.org.au/getattachment/010e971d-81a6-435e-90d0-8bb15eff8f7e/Management-of-type-2-diabetes-A-handbook-for-general-practice-Clinical-summary.pdf.aspx</a:t>
            </a:r>
            <a:endParaRPr lang="en-US" altLang="en-US" sz="1800" dirty="0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Diabetes Australia. (2020). </a:t>
            </a:r>
            <a:r>
              <a:rPr lang="en-US" sz="1800" i="1" dirty="0">
                <a:latin typeface="Roboto"/>
                <a:ea typeface="Roboto"/>
                <a:cs typeface="Roboto"/>
              </a:rPr>
              <a:t>Management of type 2 diabetes: A handbook for general practice</a:t>
            </a:r>
            <a:r>
              <a:rPr lang="en-US" sz="1800" dirty="0">
                <a:latin typeface="Roboto"/>
                <a:ea typeface="Roboto"/>
                <a:cs typeface="Roboto"/>
              </a:rPr>
              <a:t>. Diabetes Australia. </a:t>
            </a:r>
            <a:r>
              <a:rPr lang="en-US" sz="1800" dirty="0">
                <a:latin typeface="Roboto"/>
                <a:ea typeface="Roboto"/>
                <a:cs typeface="Roboto"/>
                <a:hlinkClick r:id="rId3"/>
              </a:rPr>
              <a:t>https://www.diabetesaustralia.com.au/wp-content/uploads/Available-here.pdf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6044-D0CD-8095-01C1-E642DEC89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F8CB475-3479-EA53-B3C8-844B6462A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altLang="en-US"/>
              <a:t>References</a:t>
            </a:r>
            <a:endParaRPr lang="en-AU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809356B-27EE-AD69-17D3-7E084DD6E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603" y="1131888"/>
            <a:ext cx="8328794" cy="3500437"/>
          </a:xfrm>
        </p:spPr>
        <p:txBody>
          <a:bodyPr/>
          <a:lstStyle/>
          <a:p>
            <a:r>
              <a:rPr lang="en-US" sz="1800" dirty="0">
                <a:latin typeface="Roboto"/>
                <a:ea typeface="Roboto"/>
                <a:cs typeface="Roboto"/>
                <a:hlinkClick r:id="rId2"/>
              </a:rPr>
              <a:t>https://www.cvdcheck.org.au/calculator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r>
              <a:rPr lang="en-US" sz="1800" dirty="0">
                <a:latin typeface="Roboto"/>
                <a:ea typeface="Roboto"/>
                <a:cs typeface="Roboto"/>
              </a:rPr>
              <a:t>National Heart Foundation of Australia. Guideline for the diagnosis and management of hypertension in adults – 2016. Melbourne: National Heart Foundation of Australia, 2016.</a:t>
            </a: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27284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3">
            <a:extLst>
              <a:ext uri="{FF2B5EF4-FFF2-40B4-BE49-F238E27FC236}">
                <a16:creationId xmlns:a16="http://schemas.microsoft.com/office/drawing/2014/main" id="{44621781-383E-457C-8585-E1B36DF0EBF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30000" y="4307544"/>
            <a:ext cx="2861880" cy="828675"/>
          </a:xfrm>
        </p:spPr>
        <p:txBody>
          <a:bodyPr/>
          <a:lstStyle/>
          <a:p>
            <a:r>
              <a:rPr lang="en-US" altLang="en-US"/>
              <a:t>END MODULE</a:t>
            </a:r>
            <a:endParaRPr lang="en-AU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72BE0-ECB0-4B86-AEF5-ACFC8D75FF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1707654"/>
            <a:ext cx="6985000" cy="828675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rgbClr val="FFFFFF"/>
                </a:solidFill>
                <a:cs typeface="Times New Roman" panose="02020603050405020304" pitchFamily="18" charset="0"/>
              </a:rPr>
              <a:t>New Clinical Guideline</a:t>
            </a:r>
            <a:endParaRPr lang="en-AU" dirty="0"/>
          </a:p>
          <a:p>
            <a:endParaRPr lang="en-AU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B3D97D8-6FCD-496D-2D5A-F4D4DD705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76061"/>
          <a:stretch/>
        </p:blipFill>
        <p:spPr>
          <a:xfrm>
            <a:off x="971600" y="987574"/>
            <a:ext cx="2592288" cy="1835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D25BE-E2C1-479E-A9B8-15837C5CC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603" y="270000"/>
            <a:ext cx="8328794" cy="641350"/>
          </a:xfrm>
        </p:spPr>
        <p:txBody>
          <a:bodyPr/>
          <a:lstStyle/>
          <a:p>
            <a:r>
              <a:rPr lang="en-US" dirty="0">
                <a:cs typeface="Arial"/>
              </a:rPr>
              <a:t>Remission of T2DM</a:t>
            </a:r>
            <a:endParaRPr lang="en-US" altLang="en-US" dirty="0">
              <a:ea typeface="Roboto"/>
              <a:cs typeface="Arial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C121FBA-7E31-41D5-B9BA-B4AD16941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131888"/>
            <a:ext cx="8712968" cy="350043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Lifestyle changes, including weight loss, may achieve diabetes remission. </a:t>
            </a:r>
          </a:p>
          <a:p>
            <a:pPr lvl="1"/>
            <a:r>
              <a:rPr lang="en-US" dirty="0">
                <a:latin typeface="Roboto"/>
                <a:ea typeface="Roboto"/>
                <a:cs typeface="Roboto"/>
              </a:rPr>
              <a:t>Defined as HbA1c below 6.5% for at least three months in the absence of glucose-lowering medications</a:t>
            </a:r>
          </a:p>
          <a:p>
            <a:endParaRPr lang="en-US" dirty="0"/>
          </a:p>
          <a:p>
            <a:r>
              <a:rPr lang="en-US" dirty="0">
                <a:latin typeface="Roboto"/>
                <a:ea typeface="Roboto"/>
                <a:cs typeface="Roboto"/>
              </a:rPr>
              <a:t>Bariatric surgery should be recommended to non-pregnant adults with T2DM and a BMI ≥35 kg/m2 as an option to potentially induce T2DM remission.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Remission does not mean that T2DM is cured or reversed.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CE Presentation master">
  <a:themeElements>
    <a:clrScheme name="Custom 5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07FB2"/>
      </a:hlink>
      <a:folHlink>
        <a:srgbClr val="954F72"/>
      </a:folHlink>
    </a:clrScheme>
    <a:fontScheme name="HCE Fonts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2C7311-93A6-422B-8382-8349910A6BC2}" vid="{F8466B8C-6161-44A8-8D99-A41A4C7A4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presentation template v3.0</Template>
  <TotalTime>860</TotalTime>
  <Words>4623</Words>
  <Application>Microsoft Office PowerPoint</Application>
  <PresentationFormat>On-screen Show (16:9)</PresentationFormat>
  <Paragraphs>935</Paragraphs>
  <Slides>89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Times New Roman</vt:lpstr>
      <vt:lpstr>Roboto</vt:lpstr>
      <vt:lpstr>Arial</vt:lpstr>
      <vt:lpstr>Calibri</vt:lpstr>
      <vt:lpstr>Wingdings</vt:lpstr>
      <vt:lpstr>HCE Presentation master</vt:lpstr>
      <vt:lpstr>PowerPoint Presentation</vt:lpstr>
      <vt:lpstr>Welcome to Country</vt:lpstr>
      <vt:lpstr>Disclosures</vt:lpstr>
      <vt:lpstr>Learning outcomes</vt:lpstr>
      <vt:lpstr>PowerPoint Presentation</vt:lpstr>
      <vt:lpstr>New topics</vt:lpstr>
      <vt:lpstr>Significant updates to existing sections</vt:lpstr>
      <vt:lpstr>PowerPoint Presentation</vt:lpstr>
      <vt:lpstr>Remission of T2DM</vt:lpstr>
      <vt:lpstr>Remission of T2DM</vt:lpstr>
      <vt:lpstr>Weight management interventions for T2DM</vt:lpstr>
      <vt:lpstr>Weight management interventions for T2DM</vt:lpstr>
      <vt:lpstr>Weight management interventions for T2DM</vt:lpstr>
      <vt:lpstr>Weight management interventions for T2DM</vt:lpstr>
      <vt:lpstr>Sleep and diabetes</vt:lpstr>
      <vt:lpstr>Disability, dementia, cognitive decline &amp; hearing impairment</vt:lpstr>
      <vt:lpstr>PowerPoint Presentation</vt:lpstr>
      <vt:lpstr>PowerPoint Presentation</vt:lpstr>
      <vt:lpstr>Early-onset type 2 diabetes</vt:lpstr>
      <vt:lpstr> Glucose-lowering medication in newly diagnosed T2DM </vt:lpstr>
      <vt:lpstr>Medical management of glycaemia</vt:lpstr>
      <vt:lpstr>Medical management of glycaemia</vt:lpstr>
      <vt:lpstr>Advancing treatment</vt:lpstr>
      <vt:lpstr>Advancing treatment</vt:lpstr>
      <vt:lpstr>Use of technology in T2DM</vt:lpstr>
      <vt:lpstr>T2DM and cardiovascular risk </vt:lpstr>
      <vt:lpstr>T2DM and cardiovascular risk </vt:lpstr>
      <vt:lpstr>T2DM and cardiovascular risk </vt:lpstr>
      <vt:lpstr>T2DM and cardiovascular risk</vt:lpstr>
      <vt:lpstr>T2DM and cardiovascular risk</vt:lpstr>
      <vt:lpstr>Managing CVD risk</vt:lpstr>
      <vt:lpstr>T2DM and cardiovascular risk</vt:lpstr>
      <vt:lpstr>T2DM and cardiovascular risk</vt:lpstr>
      <vt:lpstr>Antihypertensive medication</vt:lpstr>
      <vt:lpstr>Antihypertensive medication</vt:lpstr>
      <vt:lpstr>Antihypertensive medication</vt:lpstr>
      <vt:lpstr>Lipid-lowering medications</vt:lpstr>
      <vt:lpstr>Lipid-lowering medications</vt:lpstr>
      <vt:lpstr>Antithrombotic medication</vt:lpstr>
      <vt:lpstr>Diabetes-related eye disease </vt:lpstr>
      <vt:lpstr>Diabetes-related eye disease</vt:lpstr>
      <vt:lpstr>Diabetes-related eye disease</vt:lpstr>
      <vt:lpstr>Diabetes-related eye disease</vt:lpstr>
      <vt:lpstr>Management of CKD in T2DM</vt:lpstr>
      <vt:lpstr>Management of CKD in people with T2DM</vt:lpstr>
      <vt:lpstr>Management of CKD in people with T2DM</vt:lpstr>
      <vt:lpstr>Management of CKD in people with T2DM</vt:lpstr>
      <vt:lpstr>Management of diabetes and mental health</vt:lpstr>
      <vt:lpstr>Diabetes distress</vt:lpstr>
      <vt:lpstr>Diabetes distress</vt:lpstr>
      <vt:lpstr>Diabetes and mental health</vt:lpstr>
      <vt:lpstr>Diabetes and mental health</vt:lpstr>
      <vt:lpstr>Vaccination advice updates</vt:lpstr>
      <vt:lpstr>Vaccination advice updates</vt:lpstr>
      <vt:lpstr>Preoperative medication advice, including SGLT2i and GLP-1RAs</vt:lpstr>
      <vt:lpstr>Preoperative medication advice, including SGLT2i and GLP-1RAs</vt:lpstr>
      <vt:lpstr>Preoperative medication advice, including SGLT2i and GLP-1RAs</vt:lpstr>
      <vt:lpstr>PowerPoint Presentation</vt:lpstr>
      <vt:lpstr>PowerPoint Presentation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</vt:lpstr>
      <vt:lpstr>Case study: Stuart – 3/12 later</vt:lpstr>
      <vt:lpstr>Case study: Stuart – 3/12 later</vt:lpstr>
      <vt:lpstr>Case study: Stuart – 3/12 later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Stuart – 6/12 post diagnosis</vt:lpstr>
      <vt:lpstr>Case study: Stuart – 6/12 post diagnosis</vt:lpstr>
      <vt:lpstr>Case study: Stuart – 6/12 post diagnosis</vt:lpstr>
      <vt:lpstr>Case study: Stuart – 12/12 post diagnosis</vt:lpstr>
      <vt:lpstr>Case study: Stuart – 12/12 post diagnosis</vt:lpstr>
      <vt:lpstr>Case study: Stuart – 12/12 post diagnosis</vt:lpstr>
      <vt:lpstr>Summary points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Shahree Saunders</dc:creator>
  <cp:lastModifiedBy>Abbie Shortt</cp:lastModifiedBy>
  <cp:revision>940</cp:revision>
  <dcterms:created xsi:type="dcterms:W3CDTF">2021-05-28T05:17:18Z</dcterms:created>
  <dcterms:modified xsi:type="dcterms:W3CDTF">2025-03-12T05:46:52Z</dcterms:modified>
</cp:coreProperties>
</file>